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309" r:id="rId2"/>
    <p:sldId id="301" r:id="rId3"/>
    <p:sldId id="286" r:id="rId4"/>
    <p:sldId id="294" r:id="rId5"/>
    <p:sldId id="293" r:id="rId6"/>
    <p:sldId id="305" r:id="rId7"/>
    <p:sldId id="304" r:id="rId8"/>
    <p:sldId id="290" r:id="rId9"/>
    <p:sldId id="289" r:id="rId10"/>
    <p:sldId id="298" r:id="rId11"/>
    <p:sldId id="307" r:id="rId12"/>
    <p:sldId id="300" r:id="rId13"/>
    <p:sldId id="296" r:id="rId14"/>
    <p:sldId id="287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87567" autoAdjust="0"/>
  </p:normalViewPr>
  <p:slideViewPr>
    <p:cSldViewPr>
      <p:cViewPr>
        <p:scale>
          <a:sx n="70" d="100"/>
          <a:sy n="70" d="100"/>
        </p:scale>
        <p:origin x="-13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32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EF46E-FE3B-4F80-B153-A3E3E5807ADE}" type="doc">
      <dgm:prSet loTypeId="urn:microsoft.com/office/officeart/2011/layout/HexagonRadial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14EA0A-E1D1-4ABC-80AA-A2FDBB2D51A3}">
      <dgm:prSet phldrT="[Text]" custT="1"/>
      <dgm:spPr/>
      <dgm:t>
        <a:bodyPr/>
        <a:lstStyle/>
        <a:p>
          <a:r>
            <a:rPr lang="en-GB" sz="4800" dirty="0" smtClean="0"/>
            <a:t>BPD</a:t>
          </a:r>
          <a:endParaRPr lang="en-GB" sz="4800" dirty="0"/>
        </a:p>
      </dgm:t>
    </dgm:pt>
    <dgm:pt modelId="{3EC13AFC-7BF7-4A16-93BE-4DF1A1114733}" type="parTrans" cxnId="{EB8D8E31-1D79-47E2-966A-6BD2FC7258D2}">
      <dgm:prSet/>
      <dgm:spPr/>
      <dgm:t>
        <a:bodyPr/>
        <a:lstStyle/>
        <a:p>
          <a:endParaRPr lang="en-GB"/>
        </a:p>
      </dgm:t>
    </dgm:pt>
    <dgm:pt modelId="{D179D66D-E66F-46E6-803D-9998F9110FAD}" type="sibTrans" cxnId="{EB8D8E31-1D79-47E2-966A-6BD2FC7258D2}">
      <dgm:prSet/>
      <dgm:spPr/>
      <dgm:t>
        <a:bodyPr/>
        <a:lstStyle/>
        <a:p>
          <a:endParaRPr lang="en-GB"/>
        </a:p>
      </dgm:t>
    </dgm:pt>
    <dgm:pt modelId="{CDBD210F-9864-4DAF-9925-24B0B6434135}">
      <dgm:prSet phldrT="[Text]"/>
      <dgm:spPr/>
      <dgm:t>
        <a:bodyPr/>
        <a:lstStyle/>
        <a:p>
          <a:r>
            <a:rPr lang="fr-BE" noProof="0" dirty="0" smtClean="0"/>
            <a:t>La propriété d</a:t>
          </a:r>
          <a:r>
            <a:rPr lang="pl-PL" noProof="0" dirty="0" smtClean="0"/>
            <a:t>e la </a:t>
          </a:r>
          <a:r>
            <a:rPr lang="fr-BE" noProof="0" dirty="0" smtClean="0"/>
            <a:t> Province Salésien</a:t>
          </a:r>
          <a:r>
            <a:rPr lang="pl-PL" noProof="0" dirty="0" err="1" smtClean="0"/>
            <a:t>ne</a:t>
          </a:r>
          <a:endParaRPr lang="fr-BE" noProof="0" dirty="0"/>
        </a:p>
      </dgm:t>
    </dgm:pt>
    <dgm:pt modelId="{D26B6CA5-4F27-44B0-83A5-B38D743DA624}" type="parTrans" cxnId="{0B5AD13E-5201-489A-8F9E-A598A2746059}">
      <dgm:prSet/>
      <dgm:spPr/>
      <dgm:t>
        <a:bodyPr/>
        <a:lstStyle/>
        <a:p>
          <a:endParaRPr lang="en-GB"/>
        </a:p>
      </dgm:t>
    </dgm:pt>
    <dgm:pt modelId="{E0D1214F-4283-4867-8035-09D34A048DC7}" type="sibTrans" cxnId="{0B5AD13E-5201-489A-8F9E-A598A2746059}">
      <dgm:prSet/>
      <dgm:spPr/>
      <dgm:t>
        <a:bodyPr/>
        <a:lstStyle/>
        <a:p>
          <a:endParaRPr lang="en-GB"/>
        </a:p>
      </dgm:t>
    </dgm:pt>
    <dgm:pt modelId="{457D473A-3AC8-4420-8D56-5F73DB5C2584}">
      <dgm:prSet phldrT="[Text]"/>
      <dgm:spPr/>
      <dgm:t>
        <a:bodyPr/>
        <a:lstStyle/>
        <a:p>
          <a:r>
            <a:rPr lang="fr-BE" noProof="0" dirty="0" smtClean="0"/>
            <a:t>Le lien; le pont avec la société laïque</a:t>
          </a:r>
          <a:endParaRPr lang="fr-BE" noProof="0" dirty="0"/>
        </a:p>
      </dgm:t>
    </dgm:pt>
    <dgm:pt modelId="{7D445DF9-EAF2-4BBC-B6D0-8498468DF8A5}" type="parTrans" cxnId="{07001966-DE11-4B37-A759-CA3308BC01C7}">
      <dgm:prSet/>
      <dgm:spPr/>
      <dgm:t>
        <a:bodyPr/>
        <a:lstStyle/>
        <a:p>
          <a:endParaRPr lang="en-GB"/>
        </a:p>
      </dgm:t>
    </dgm:pt>
    <dgm:pt modelId="{DC499136-5244-453C-97EE-98A834807882}" type="sibTrans" cxnId="{07001966-DE11-4B37-A759-CA3308BC01C7}">
      <dgm:prSet/>
      <dgm:spPr/>
      <dgm:t>
        <a:bodyPr/>
        <a:lstStyle/>
        <a:p>
          <a:endParaRPr lang="en-GB"/>
        </a:p>
      </dgm:t>
    </dgm:pt>
    <dgm:pt modelId="{6353B982-55A7-43E2-86E1-E5E85DB122F0}">
      <dgm:prSet phldrT="[Text]"/>
      <dgm:spPr/>
      <dgm:t>
        <a:bodyPr/>
        <a:lstStyle/>
        <a:p>
          <a:r>
            <a:rPr lang="fr-BE" noProof="0" dirty="0" smtClean="0"/>
            <a:t> La promotion du développement de la jeunesse et de </a:t>
          </a:r>
          <a:r>
            <a:rPr lang="en-GB" dirty="0" smtClean="0"/>
            <a:t>la justice</a:t>
          </a:r>
          <a:endParaRPr lang="en-GB" dirty="0"/>
        </a:p>
      </dgm:t>
    </dgm:pt>
    <dgm:pt modelId="{02B6333A-992D-482A-B967-45005B927672}" type="parTrans" cxnId="{47A07BC8-4E1D-49F3-899B-A1289728E308}">
      <dgm:prSet/>
      <dgm:spPr/>
      <dgm:t>
        <a:bodyPr/>
        <a:lstStyle/>
        <a:p>
          <a:endParaRPr lang="en-GB"/>
        </a:p>
      </dgm:t>
    </dgm:pt>
    <dgm:pt modelId="{E3DF88D5-439A-4827-8239-A15F7D8D74C9}" type="sibTrans" cxnId="{47A07BC8-4E1D-49F3-899B-A1289728E308}">
      <dgm:prSet/>
      <dgm:spPr/>
      <dgm:t>
        <a:bodyPr/>
        <a:lstStyle/>
        <a:p>
          <a:endParaRPr lang="en-GB"/>
        </a:p>
      </dgm:t>
    </dgm:pt>
    <dgm:pt modelId="{75693A4F-FD98-459B-BFC2-9EF48AB3AEC7}">
      <dgm:prSet phldrT="[Text]"/>
      <dgm:spPr/>
      <dgm:t>
        <a:bodyPr/>
        <a:lstStyle/>
        <a:p>
          <a:r>
            <a:rPr lang="fr-BE" noProof="0" dirty="0" smtClean="0"/>
            <a:t>La gestion des projets et l’organisation des fonds</a:t>
          </a:r>
          <a:endParaRPr lang="fr-BE" noProof="0" dirty="0"/>
        </a:p>
      </dgm:t>
    </dgm:pt>
    <dgm:pt modelId="{D1EBB0E9-555A-4D85-BF4B-B66B3812D6F9}" type="parTrans" cxnId="{823B186A-EDD4-4AF3-9099-3AFA3B621C7D}">
      <dgm:prSet/>
      <dgm:spPr/>
      <dgm:t>
        <a:bodyPr/>
        <a:lstStyle/>
        <a:p>
          <a:endParaRPr lang="en-GB"/>
        </a:p>
      </dgm:t>
    </dgm:pt>
    <dgm:pt modelId="{97253917-6260-4C50-89B1-37E26C00EFA0}" type="sibTrans" cxnId="{823B186A-EDD4-4AF3-9099-3AFA3B621C7D}">
      <dgm:prSet/>
      <dgm:spPr/>
      <dgm:t>
        <a:bodyPr/>
        <a:lstStyle/>
        <a:p>
          <a:endParaRPr lang="en-GB"/>
        </a:p>
      </dgm:t>
    </dgm:pt>
    <dgm:pt modelId="{6CD671AF-CA2C-4C8F-9D06-1218875E084B}">
      <dgm:prSet phldrT="[Text]"/>
      <dgm:spPr/>
      <dgm:t>
        <a:bodyPr/>
        <a:lstStyle/>
        <a:p>
          <a:r>
            <a:rPr lang="fr-BE" noProof="0" dirty="0" smtClean="0"/>
            <a:t>L’animation de programme stratégique dans la Province</a:t>
          </a:r>
          <a:endParaRPr lang="fr-BE" noProof="0" dirty="0"/>
        </a:p>
      </dgm:t>
    </dgm:pt>
    <dgm:pt modelId="{C346A8E3-7D79-4AE4-8502-9838B32DA531}" type="sibTrans" cxnId="{C05F93E3-ADCA-47B2-9E94-96079905FB3E}">
      <dgm:prSet/>
      <dgm:spPr/>
      <dgm:t>
        <a:bodyPr/>
        <a:lstStyle/>
        <a:p>
          <a:endParaRPr lang="en-GB"/>
        </a:p>
      </dgm:t>
    </dgm:pt>
    <dgm:pt modelId="{AD668A15-6414-4708-A5BC-1472FC9D78E2}" type="parTrans" cxnId="{C05F93E3-ADCA-47B2-9E94-96079905FB3E}">
      <dgm:prSet/>
      <dgm:spPr/>
      <dgm:t>
        <a:bodyPr/>
        <a:lstStyle/>
        <a:p>
          <a:endParaRPr lang="en-GB"/>
        </a:p>
      </dgm:t>
    </dgm:pt>
    <dgm:pt modelId="{E1347C10-C16F-42B6-B4C6-46A784D57FF3}">
      <dgm:prSet phldrT="[Text]"/>
      <dgm:spPr/>
      <dgm:t>
        <a:bodyPr/>
        <a:lstStyle/>
        <a:p>
          <a:r>
            <a:rPr lang="fr-BE" noProof="0" dirty="0" smtClean="0"/>
            <a:t>La coopération : Pastorale des Jeunes, Communication sociale, </a:t>
          </a:r>
          <a:r>
            <a:rPr lang="pl-PL" noProof="0" dirty="0" err="1" smtClean="0"/>
            <a:t>l’E</a:t>
          </a:r>
          <a:r>
            <a:rPr lang="fr-BE" baseline="0" noProof="0" dirty="0" smtClean="0"/>
            <a:t>conome</a:t>
          </a:r>
          <a:endParaRPr lang="fr-BE" baseline="0" noProof="0" dirty="0"/>
        </a:p>
      </dgm:t>
    </dgm:pt>
    <dgm:pt modelId="{38D52D57-C9CB-4782-AC9C-2ED7E4221EEE}" type="sibTrans" cxnId="{D9C66F19-63E3-45AF-A590-9F85E57E434B}">
      <dgm:prSet/>
      <dgm:spPr/>
      <dgm:t>
        <a:bodyPr/>
        <a:lstStyle/>
        <a:p>
          <a:endParaRPr lang="en-GB"/>
        </a:p>
      </dgm:t>
    </dgm:pt>
    <dgm:pt modelId="{89E88B2D-E445-46D9-B17E-3EFF378CB5A5}" type="parTrans" cxnId="{D9C66F19-63E3-45AF-A590-9F85E57E434B}">
      <dgm:prSet/>
      <dgm:spPr/>
      <dgm:t>
        <a:bodyPr/>
        <a:lstStyle/>
        <a:p>
          <a:endParaRPr lang="en-GB"/>
        </a:p>
      </dgm:t>
    </dgm:pt>
    <dgm:pt modelId="{CFAF563D-862A-4363-8B0D-E13C5104BF9A}" type="pres">
      <dgm:prSet presAssocID="{EEAEF46E-FE3B-4F80-B153-A3E3E5807AD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1A9F37B-9D0E-49FD-9777-1D3F2DFA2F3F}" type="pres">
      <dgm:prSet presAssocID="{A314EA0A-E1D1-4ABC-80AA-A2FDBB2D51A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F49F9FF1-F999-408C-BE1D-563D5DA89C2A}" type="pres">
      <dgm:prSet presAssocID="{CDBD210F-9864-4DAF-9925-24B0B6434135}" presName="Accent1" presStyleCnt="0"/>
      <dgm:spPr/>
    </dgm:pt>
    <dgm:pt modelId="{E20B2750-D8FB-4C0A-BBFD-66253E03FF83}" type="pres">
      <dgm:prSet presAssocID="{CDBD210F-9864-4DAF-9925-24B0B6434135}" presName="Accent" presStyleLbl="bgShp" presStyleIdx="0" presStyleCnt="6"/>
      <dgm:spPr/>
    </dgm:pt>
    <dgm:pt modelId="{5AFCC486-0B24-4840-B94F-7204B6EB2F97}" type="pres">
      <dgm:prSet presAssocID="{CDBD210F-9864-4DAF-9925-24B0B643413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572FB-A15C-431B-82DD-9FA607BAF0F8}" type="pres">
      <dgm:prSet presAssocID="{457D473A-3AC8-4420-8D56-5F73DB5C2584}" presName="Accent2" presStyleCnt="0"/>
      <dgm:spPr/>
    </dgm:pt>
    <dgm:pt modelId="{B8FBA64B-FF91-4719-B495-CA870E417B31}" type="pres">
      <dgm:prSet presAssocID="{457D473A-3AC8-4420-8D56-5F73DB5C2584}" presName="Accent" presStyleLbl="bgShp" presStyleIdx="1" presStyleCnt="6"/>
      <dgm:spPr/>
    </dgm:pt>
    <dgm:pt modelId="{B56CAF2D-41EC-4B3A-8648-ADEDD5A8E5E3}" type="pres">
      <dgm:prSet presAssocID="{457D473A-3AC8-4420-8D56-5F73DB5C258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17EDF-E292-4CCB-8665-925338FB7ED8}" type="pres">
      <dgm:prSet presAssocID="{6353B982-55A7-43E2-86E1-E5E85DB122F0}" presName="Accent3" presStyleCnt="0"/>
      <dgm:spPr/>
    </dgm:pt>
    <dgm:pt modelId="{51D9F47F-A184-42B6-98D4-85C2956ACB6E}" type="pres">
      <dgm:prSet presAssocID="{6353B982-55A7-43E2-86E1-E5E85DB122F0}" presName="Accent" presStyleLbl="bgShp" presStyleIdx="2" presStyleCnt="6"/>
      <dgm:spPr/>
    </dgm:pt>
    <dgm:pt modelId="{20E8F58E-DFA0-48DE-BD04-2D4DB05A9B22}" type="pres">
      <dgm:prSet presAssocID="{6353B982-55A7-43E2-86E1-E5E85DB122F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ABE273-5D21-4EE0-8E51-5CA4762FB9A9}" type="pres">
      <dgm:prSet presAssocID="{6CD671AF-CA2C-4C8F-9D06-1218875E084B}" presName="Accent4" presStyleCnt="0"/>
      <dgm:spPr/>
    </dgm:pt>
    <dgm:pt modelId="{975691A8-1400-43EB-989E-508BB3D30EF9}" type="pres">
      <dgm:prSet presAssocID="{6CD671AF-CA2C-4C8F-9D06-1218875E084B}" presName="Accent" presStyleLbl="bgShp" presStyleIdx="3" presStyleCnt="6"/>
      <dgm:spPr/>
    </dgm:pt>
    <dgm:pt modelId="{8A5B00B1-D9FB-4CBC-991D-EBB649469A76}" type="pres">
      <dgm:prSet presAssocID="{6CD671AF-CA2C-4C8F-9D06-1218875E084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35FD59-2E3C-4E35-8E3A-EBC4BF5533A1}" type="pres">
      <dgm:prSet presAssocID="{75693A4F-FD98-459B-BFC2-9EF48AB3AEC7}" presName="Accent5" presStyleCnt="0"/>
      <dgm:spPr/>
    </dgm:pt>
    <dgm:pt modelId="{CE574F2C-17EB-445B-98EA-B55A41C17B06}" type="pres">
      <dgm:prSet presAssocID="{75693A4F-FD98-459B-BFC2-9EF48AB3AEC7}" presName="Accent" presStyleLbl="bgShp" presStyleIdx="4" presStyleCnt="6"/>
      <dgm:spPr/>
    </dgm:pt>
    <dgm:pt modelId="{51C46659-E7C6-431C-9898-D54041390FF9}" type="pres">
      <dgm:prSet presAssocID="{75693A4F-FD98-459B-BFC2-9EF48AB3AEC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6B922D-29F0-414D-9E25-7E47BC58B096}" type="pres">
      <dgm:prSet presAssocID="{E1347C10-C16F-42B6-B4C6-46A784D57FF3}" presName="Accent6" presStyleCnt="0"/>
      <dgm:spPr/>
    </dgm:pt>
    <dgm:pt modelId="{F51C1411-5983-4A26-934F-3F6491569DCC}" type="pres">
      <dgm:prSet presAssocID="{E1347C10-C16F-42B6-B4C6-46A784D57FF3}" presName="Accent" presStyleLbl="bgShp" presStyleIdx="5" presStyleCnt="6"/>
      <dgm:spPr/>
    </dgm:pt>
    <dgm:pt modelId="{DD98FDBD-BAD5-4C55-948A-4BADF2E50A82}" type="pres">
      <dgm:prSet presAssocID="{E1347C10-C16F-42B6-B4C6-46A784D57FF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5AD13E-5201-489A-8F9E-A598A2746059}" srcId="{A314EA0A-E1D1-4ABC-80AA-A2FDBB2D51A3}" destId="{CDBD210F-9864-4DAF-9925-24B0B6434135}" srcOrd="0" destOrd="0" parTransId="{D26B6CA5-4F27-44B0-83A5-B38D743DA624}" sibTransId="{E0D1214F-4283-4867-8035-09D34A048DC7}"/>
    <dgm:cxn modelId="{7F340A96-6C7D-4336-83BB-12E590C1EAA5}" type="presOf" srcId="{75693A4F-FD98-459B-BFC2-9EF48AB3AEC7}" destId="{51C46659-E7C6-431C-9898-D54041390FF9}" srcOrd="0" destOrd="0" presId="urn:microsoft.com/office/officeart/2011/layout/HexagonRadial#1"/>
    <dgm:cxn modelId="{D9C66F19-63E3-45AF-A590-9F85E57E434B}" srcId="{A314EA0A-E1D1-4ABC-80AA-A2FDBB2D51A3}" destId="{E1347C10-C16F-42B6-B4C6-46A784D57FF3}" srcOrd="5" destOrd="0" parTransId="{89E88B2D-E445-46D9-B17E-3EFF378CB5A5}" sibTransId="{38D52D57-C9CB-4782-AC9C-2ED7E4221EEE}"/>
    <dgm:cxn modelId="{B0AE422F-4640-43B5-BF31-1F7AFF9D223F}" type="presOf" srcId="{E1347C10-C16F-42B6-B4C6-46A784D57FF3}" destId="{DD98FDBD-BAD5-4C55-948A-4BADF2E50A82}" srcOrd="0" destOrd="0" presId="urn:microsoft.com/office/officeart/2011/layout/HexagonRadial#1"/>
    <dgm:cxn modelId="{927DFA75-D69D-4D68-88B3-1DB94A9F8E61}" type="presOf" srcId="{6353B982-55A7-43E2-86E1-E5E85DB122F0}" destId="{20E8F58E-DFA0-48DE-BD04-2D4DB05A9B22}" srcOrd="0" destOrd="0" presId="urn:microsoft.com/office/officeart/2011/layout/HexagonRadial#1"/>
    <dgm:cxn modelId="{C05F93E3-ADCA-47B2-9E94-96079905FB3E}" srcId="{A314EA0A-E1D1-4ABC-80AA-A2FDBB2D51A3}" destId="{6CD671AF-CA2C-4C8F-9D06-1218875E084B}" srcOrd="3" destOrd="0" parTransId="{AD668A15-6414-4708-A5BC-1472FC9D78E2}" sibTransId="{C346A8E3-7D79-4AE4-8502-9838B32DA531}"/>
    <dgm:cxn modelId="{6569C577-8994-40BC-8C29-0B331AF145E5}" type="presOf" srcId="{CDBD210F-9864-4DAF-9925-24B0B6434135}" destId="{5AFCC486-0B24-4840-B94F-7204B6EB2F97}" srcOrd="0" destOrd="0" presId="urn:microsoft.com/office/officeart/2011/layout/HexagonRadial#1"/>
    <dgm:cxn modelId="{47A07BC8-4E1D-49F3-899B-A1289728E308}" srcId="{A314EA0A-E1D1-4ABC-80AA-A2FDBB2D51A3}" destId="{6353B982-55A7-43E2-86E1-E5E85DB122F0}" srcOrd="2" destOrd="0" parTransId="{02B6333A-992D-482A-B967-45005B927672}" sibTransId="{E3DF88D5-439A-4827-8239-A15F7D8D74C9}"/>
    <dgm:cxn modelId="{823B186A-EDD4-4AF3-9099-3AFA3B621C7D}" srcId="{A314EA0A-E1D1-4ABC-80AA-A2FDBB2D51A3}" destId="{75693A4F-FD98-459B-BFC2-9EF48AB3AEC7}" srcOrd="4" destOrd="0" parTransId="{D1EBB0E9-555A-4D85-BF4B-B66B3812D6F9}" sibTransId="{97253917-6260-4C50-89B1-37E26C00EFA0}"/>
    <dgm:cxn modelId="{F2FF3368-5E8A-47DC-8FA7-30C3503AB0D5}" type="presOf" srcId="{457D473A-3AC8-4420-8D56-5F73DB5C2584}" destId="{B56CAF2D-41EC-4B3A-8648-ADEDD5A8E5E3}" srcOrd="0" destOrd="0" presId="urn:microsoft.com/office/officeart/2011/layout/HexagonRadial#1"/>
    <dgm:cxn modelId="{62E046E9-9D74-470A-AF09-795CE958C429}" type="presOf" srcId="{A314EA0A-E1D1-4ABC-80AA-A2FDBB2D51A3}" destId="{01A9F37B-9D0E-49FD-9777-1D3F2DFA2F3F}" srcOrd="0" destOrd="0" presId="urn:microsoft.com/office/officeart/2011/layout/HexagonRadial#1"/>
    <dgm:cxn modelId="{73E356DE-0148-4122-9259-E6219442BD37}" type="presOf" srcId="{EEAEF46E-FE3B-4F80-B153-A3E3E5807ADE}" destId="{CFAF563D-862A-4363-8B0D-E13C5104BF9A}" srcOrd="0" destOrd="0" presId="urn:microsoft.com/office/officeart/2011/layout/HexagonRadial#1"/>
    <dgm:cxn modelId="{07001966-DE11-4B37-A759-CA3308BC01C7}" srcId="{A314EA0A-E1D1-4ABC-80AA-A2FDBB2D51A3}" destId="{457D473A-3AC8-4420-8D56-5F73DB5C2584}" srcOrd="1" destOrd="0" parTransId="{7D445DF9-EAF2-4BBC-B6D0-8498468DF8A5}" sibTransId="{DC499136-5244-453C-97EE-98A834807882}"/>
    <dgm:cxn modelId="{6D2B77A0-824A-45C3-8041-C19B0B915397}" type="presOf" srcId="{6CD671AF-CA2C-4C8F-9D06-1218875E084B}" destId="{8A5B00B1-D9FB-4CBC-991D-EBB649469A76}" srcOrd="0" destOrd="0" presId="urn:microsoft.com/office/officeart/2011/layout/HexagonRadial#1"/>
    <dgm:cxn modelId="{EB8D8E31-1D79-47E2-966A-6BD2FC7258D2}" srcId="{EEAEF46E-FE3B-4F80-B153-A3E3E5807ADE}" destId="{A314EA0A-E1D1-4ABC-80AA-A2FDBB2D51A3}" srcOrd="0" destOrd="0" parTransId="{3EC13AFC-7BF7-4A16-93BE-4DF1A1114733}" sibTransId="{D179D66D-E66F-46E6-803D-9998F9110FAD}"/>
    <dgm:cxn modelId="{A7B8745E-B151-4259-BE45-9F0463C854DC}" type="presParOf" srcId="{CFAF563D-862A-4363-8B0D-E13C5104BF9A}" destId="{01A9F37B-9D0E-49FD-9777-1D3F2DFA2F3F}" srcOrd="0" destOrd="0" presId="urn:microsoft.com/office/officeart/2011/layout/HexagonRadial#1"/>
    <dgm:cxn modelId="{EC4CF4B2-88E8-487B-ABB3-0502B67D5DB6}" type="presParOf" srcId="{CFAF563D-862A-4363-8B0D-E13C5104BF9A}" destId="{F49F9FF1-F999-408C-BE1D-563D5DA89C2A}" srcOrd="1" destOrd="0" presId="urn:microsoft.com/office/officeart/2011/layout/HexagonRadial#1"/>
    <dgm:cxn modelId="{72267C45-A044-452F-B2E0-05CC4D0D8F83}" type="presParOf" srcId="{F49F9FF1-F999-408C-BE1D-563D5DA89C2A}" destId="{E20B2750-D8FB-4C0A-BBFD-66253E03FF83}" srcOrd="0" destOrd="0" presId="urn:microsoft.com/office/officeart/2011/layout/HexagonRadial#1"/>
    <dgm:cxn modelId="{AF321220-0EE7-4B41-BF40-2FABB172962A}" type="presParOf" srcId="{CFAF563D-862A-4363-8B0D-E13C5104BF9A}" destId="{5AFCC486-0B24-4840-B94F-7204B6EB2F97}" srcOrd="2" destOrd="0" presId="urn:microsoft.com/office/officeart/2011/layout/HexagonRadial#1"/>
    <dgm:cxn modelId="{0A788A86-E8CB-4820-B1C8-A681DCE67698}" type="presParOf" srcId="{CFAF563D-862A-4363-8B0D-E13C5104BF9A}" destId="{033572FB-A15C-431B-82DD-9FA607BAF0F8}" srcOrd="3" destOrd="0" presId="urn:microsoft.com/office/officeart/2011/layout/HexagonRadial#1"/>
    <dgm:cxn modelId="{7C8B1F20-A6E7-490D-B8CC-9F00F851E1D8}" type="presParOf" srcId="{033572FB-A15C-431B-82DD-9FA607BAF0F8}" destId="{B8FBA64B-FF91-4719-B495-CA870E417B31}" srcOrd="0" destOrd="0" presId="urn:microsoft.com/office/officeart/2011/layout/HexagonRadial#1"/>
    <dgm:cxn modelId="{87C1AC3F-1102-43CB-8511-797DD679D3BE}" type="presParOf" srcId="{CFAF563D-862A-4363-8B0D-E13C5104BF9A}" destId="{B56CAF2D-41EC-4B3A-8648-ADEDD5A8E5E3}" srcOrd="4" destOrd="0" presId="urn:microsoft.com/office/officeart/2011/layout/HexagonRadial#1"/>
    <dgm:cxn modelId="{89280067-0C06-45EA-A051-AFE61DCB81D6}" type="presParOf" srcId="{CFAF563D-862A-4363-8B0D-E13C5104BF9A}" destId="{A7D17EDF-E292-4CCB-8665-925338FB7ED8}" srcOrd="5" destOrd="0" presId="urn:microsoft.com/office/officeart/2011/layout/HexagonRadial#1"/>
    <dgm:cxn modelId="{AF00F9B5-3C94-4CAB-AC20-8C2997E053B3}" type="presParOf" srcId="{A7D17EDF-E292-4CCB-8665-925338FB7ED8}" destId="{51D9F47F-A184-42B6-98D4-85C2956ACB6E}" srcOrd="0" destOrd="0" presId="urn:microsoft.com/office/officeart/2011/layout/HexagonRadial#1"/>
    <dgm:cxn modelId="{3B993347-FC1C-4C3E-A770-A44E8253736F}" type="presParOf" srcId="{CFAF563D-862A-4363-8B0D-E13C5104BF9A}" destId="{20E8F58E-DFA0-48DE-BD04-2D4DB05A9B22}" srcOrd="6" destOrd="0" presId="urn:microsoft.com/office/officeart/2011/layout/HexagonRadial#1"/>
    <dgm:cxn modelId="{CE966ED4-81EA-4AAB-8C19-65DC40599CFC}" type="presParOf" srcId="{CFAF563D-862A-4363-8B0D-E13C5104BF9A}" destId="{6AABE273-5D21-4EE0-8E51-5CA4762FB9A9}" srcOrd="7" destOrd="0" presId="urn:microsoft.com/office/officeart/2011/layout/HexagonRadial#1"/>
    <dgm:cxn modelId="{9CC8C2B3-B20A-4114-8415-F4C02AD877F2}" type="presParOf" srcId="{6AABE273-5D21-4EE0-8E51-5CA4762FB9A9}" destId="{975691A8-1400-43EB-989E-508BB3D30EF9}" srcOrd="0" destOrd="0" presId="urn:microsoft.com/office/officeart/2011/layout/HexagonRadial#1"/>
    <dgm:cxn modelId="{E09A4549-5A02-4318-BAE0-C1FC1DAF25A6}" type="presParOf" srcId="{CFAF563D-862A-4363-8B0D-E13C5104BF9A}" destId="{8A5B00B1-D9FB-4CBC-991D-EBB649469A76}" srcOrd="8" destOrd="0" presId="urn:microsoft.com/office/officeart/2011/layout/HexagonRadial#1"/>
    <dgm:cxn modelId="{80ECDD88-9F5F-4995-9D5D-EFF89178BC27}" type="presParOf" srcId="{CFAF563D-862A-4363-8B0D-E13C5104BF9A}" destId="{3F35FD59-2E3C-4E35-8E3A-EBC4BF5533A1}" srcOrd="9" destOrd="0" presId="urn:microsoft.com/office/officeart/2011/layout/HexagonRadial#1"/>
    <dgm:cxn modelId="{BDA82B20-6B4F-4154-8FA9-9EC9C21CB58D}" type="presParOf" srcId="{3F35FD59-2E3C-4E35-8E3A-EBC4BF5533A1}" destId="{CE574F2C-17EB-445B-98EA-B55A41C17B06}" srcOrd="0" destOrd="0" presId="urn:microsoft.com/office/officeart/2011/layout/HexagonRadial#1"/>
    <dgm:cxn modelId="{E45FAEBB-4705-4EE5-8144-DBF2C773B5AA}" type="presParOf" srcId="{CFAF563D-862A-4363-8B0D-E13C5104BF9A}" destId="{51C46659-E7C6-431C-9898-D54041390FF9}" srcOrd="10" destOrd="0" presId="urn:microsoft.com/office/officeart/2011/layout/HexagonRadial#1"/>
    <dgm:cxn modelId="{04FE55A0-C342-4C3D-9497-AACCF58F238F}" type="presParOf" srcId="{CFAF563D-862A-4363-8B0D-E13C5104BF9A}" destId="{3B6B922D-29F0-414D-9E25-7E47BC58B096}" srcOrd="11" destOrd="0" presId="urn:microsoft.com/office/officeart/2011/layout/HexagonRadial#1"/>
    <dgm:cxn modelId="{8D643A26-4F95-44D5-942D-8EA121B19BB7}" type="presParOf" srcId="{3B6B922D-29F0-414D-9E25-7E47BC58B096}" destId="{F51C1411-5983-4A26-934F-3F6491569DCC}" srcOrd="0" destOrd="0" presId="urn:microsoft.com/office/officeart/2011/layout/HexagonRadial#1"/>
    <dgm:cxn modelId="{675A4817-6E45-42FE-B8F1-E4F0F174C23D}" type="presParOf" srcId="{CFAF563D-862A-4363-8B0D-E13C5104BF9A}" destId="{DD98FDBD-BAD5-4C55-948A-4BADF2E50A82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B4067-61D8-465A-8956-B39A1345BF2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DAC911-95A0-45CD-AAEE-7B392EE248FB}">
      <dgm:prSet phldrT="[Text]"/>
      <dgm:spPr/>
      <dgm:t>
        <a:bodyPr/>
        <a:lstStyle/>
        <a:p>
          <a:r>
            <a:rPr lang="fr-BE" noProof="0" dirty="0" smtClean="0"/>
            <a:t>Modèle 0</a:t>
          </a:r>
          <a:endParaRPr lang="fr-BE" noProof="0" dirty="0"/>
        </a:p>
      </dgm:t>
    </dgm:pt>
    <dgm:pt modelId="{7A7EBDA4-33EF-4A11-A219-FDA475CF87DB}" type="parTrans" cxnId="{DE4F6A63-9AEC-4253-9DD4-8671802DF3E7}">
      <dgm:prSet/>
      <dgm:spPr/>
      <dgm:t>
        <a:bodyPr/>
        <a:lstStyle/>
        <a:p>
          <a:endParaRPr lang="en-GB"/>
        </a:p>
      </dgm:t>
    </dgm:pt>
    <dgm:pt modelId="{64AF7DCA-E42F-4A7A-B0D0-17027A32D029}" type="sibTrans" cxnId="{DE4F6A63-9AEC-4253-9DD4-8671802DF3E7}">
      <dgm:prSet/>
      <dgm:spPr/>
      <dgm:t>
        <a:bodyPr/>
        <a:lstStyle/>
        <a:p>
          <a:endParaRPr lang="en-GB"/>
        </a:p>
      </dgm:t>
    </dgm:pt>
    <dgm:pt modelId="{9627E6D5-223D-49B7-9BCB-EBFDC5CD128D}">
      <dgm:prSet phldrT="[Text]"/>
      <dgm:spPr/>
      <dgm:t>
        <a:bodyPr/>
        <a:lstStyle/>
        <a:p>
          <a:r>
            <a:rPr lang="fr-BE" noProof="0" dirty="0" smtClean="0"/>
            <a:t>La gestion individuelle de certaines œuvres: sans coordination au niveau provincial</a:t>
          </a:r>
          <a:endParaRPr lang="fr-BE" noProof="0" dirty="0"/>
        </a:p>
      </dgm:t>
    </dgm:pt>
    <dgm:pt modelId="{FF01724D-CFBF-4C01-A7FB-6859ED14CFDB}" type="parTrans" cxnId="{7D355F2C-83B7-459B-AD62-1DC6920DB80B}">
      <dgm:prSet/>
      <dgm:spPr/>
      <dgm:t>
        <a:bodyPr/>
        <a:lstStyle/>
        <a:p>
          <a:endParaRPr lang="en-GB"/>
        </a:p>
      </dgm:t>
    </dgm:pt>
    <dgm:pt modelId="{0963D410-24F9-40A3-96EC-A28133AA78A3}" type="sibTrans" cxnId="{7D355F2C-83B7-459B-AD62-1DC6920DB80B}">
      <dgm:prSet/>
      <dgm:spPr/>
      <dgm:t>
        <a:bodyPr/>
        <a:lstStyle/>
        <a:p>
          <a:endParaRPr lang="en-GB"/>
        </a:p>
      </dgm:t>
    </dgm:pt>
    <dgm:pt modelId="{435BCD39-198C-4AD0-BF4B-E3A640750BD1}">
      <dgm:prSet phldrT="[Text]"/>
      <dgm:spPr/>
      <dgm:t>
        <a:bodyPr/>
        <a:lstStyle/>
        <a:p>
          <a:r>
            <a:rPr lang="fr-BE" noProof="0" dirty="0" smtClean="0"/>
            <a:t>Modèle 1</a:t>
          </a:r>
          <a:endParaRPr lang="fr-BE" noProof="0" dirty="0"/>
        </a:p>
      </dgm:t>
    </dgm:pt>
    <dgm:pt modelId="{F78C4FDA-607E-4D1C-8BAF-80E25582A9A8}" type="parTrans" cxnId="{9F688D5B-EA08-435F-BCC5-9294F3EEEF01}">
      <dgm:prSet/>
      <dgm:spPr/>
      <dgm:t>
        <a:bodyPr/>
        <a:lstStyle/>
        <a:p>
          <a:endParaRPr lang="en-GB"/>
        </a:p>
      </dgm:t>
    </dgm:pt>
    <dgm:pt modelId="{34F1F678-513A-4510-8DFF-2BFA215F19CB}" type="sibTrans" cxnId="{9F688D5B-EA08-435F-BCC5-9294F3EEEF01}">
      <dgm:prSet/>
      <dgm:spPr/>
      <dgm:t>
        <a:bodyPr/>
        <a:lstStyle/>
        <a:p>
          <a:endParaRPr lang="en-GB"/>
        </a:p>
      </dgm:t>
    </dgm:pt>
    <dgm:pt modelId="{25536FC6-5BC9-4B06-BBD0-23DE6DEE98FC}">
      <dgm:prSet phldrT="[Text]"/>
      <dgm:spPr/>
      <dgm:t>
        <a:bodyPr/>
        <a:lstStyle/>
        <a:p>
          <a:r>
            <a:rPr lang="fr-BE" noProof="0" dirty="0" smtClean="0"/>
            <a:t>Le Modèle de Bureau de Projet,  le point de repère pour les projets de développement dans la Province</a:t>
          </a:r>
          <a:endParaRPr lang="fr-BE" noProof="0" dirty="0"/>
        </a:p>
      </dgm:t>
    </dgm:pt>
    <dgm:pt modelId="{9DF85EB8-7305-4F17-B17E-81E7B45575C8}" type="parTrans" cxnId="{435B4900-89A8-4938-913C-91EF874FEE62}">
      <dgm:prSet/>
      <dgm:spPr/>
      <dgm:t>
        <a:bodyPr/>
        <a:lstStyle/>
        <a:p>
          <a:endParaRPr lang="en-GB"/>
        </a:p>
      </dgm:t>
    </dgm:pt>
    <dgm:pt modelId="{8891F663-E237-4CB4-B895-EC65C14C8CB8}" type="sibTrans" cxnId="{435B4900-89A8-4938-913C-91EF874FEE62}">
      <dgm:prSet/>
      <dgm:spPr/>
      <dgm:t>
        <a:bodyPr/>
        <a:lstStyle/>
        <a:p>
          <a:endParaRPr lang="en-GB"/>
        </a:p>
      </dgm:t>
    </dgm:pt>
    <dgm:pt modelId="{6B961156-6A40-456D-9EF0-B8F0E44E921A}">
      <dgm:prSet phldrT="[Text]"/>
      <dgm:spPr/>
      <dgm:t>
        <a:bodyPr/>
        <a:lstStyle/>
        <a:p>
          <a:r>
            <a:rPr lang="fr-BE" noProof="0" dirty="0" smtClean="0"/>
            <a:t>Définition des projets pour les communautés locales et les œuvres, avec peu d’engagement</a:t>
          </a:r>
          <a:endParaRPr lang="fr-BE" noProof="0" dirty="0"/>
        </a:p>
      </dgm:t>
    </dgm:pt>
    <dgm:pt modelId="{7884E712-4FE9-474A-BE4C-3CD8566DB931}" type="parTrans" cxnId="{26C292B4-26A0-4D16-B213-CD6D96B44455}">
      <dgm:prSet/>
      <dgm:spPr/>
      <dgm:t>
        <a:bodyPr/>
        <a:lstStyle/>
        <a:p>
          <a:endParaRPr lang="en-GB"/>
        </a:p>
      </dgm:t>
    </dgm:pt>
    <dgm:pt modelId="{7A6FFA20-3CC4-4A71-9BF6-0E4FC0D66915}" type="sibTrans" cxnId="{26C292B4-26A0-4D16-B213-CD6D96B44455}">
      <dgm:prSet/>
      <dgm:spPr/>
      <dgm:t>
        <a:bodyPr/>
        <a:lstStyle/>
        <a:p>
          <a:endParaRPr lang="en-GB"/>
        </a:p>
      </dgm:t>
    </dgm:pt>
    <dgm:pt modelId="{55E93912-0BC8-4A64-A0F7-3078F92661E4}">
      <dgm:prSet phldrT="[Text]"/>
      <dgm:spPr/>
      <dgm:t>
        <a:bodyPr/>
        <a:lstStyle/>
        <a:p>
          <a:r>
            <a:rPr lang="en-GB" smtClean="0"/>
            <a:t>Modèle2</a:t>
          </a:r>
          <a:endParaRPr lang="en-GB"/>
        </a:p>
      </dgm:t>
    </dgm:pt>
    <dgm:pt modelId="{5B821B95-4D77-4683-951C-082DCB59421D}" type="parTrans" cxnId="{913E9861-B7AB-419F-A818-9F34C62810FC}">
      <dgm:prSet/>
      <dgm:spPr/>
      <dgm:t>
        <a:bodyPr/>
        <a:lstStyle/>
        <a:p>
          <a:endParaRPr lang="en-GB"/>
        </a:p>
      </dgm:t>
    </dgm:pt>
    <dgm:pt modelId="{A2FF9A57-4CD7-4D0C-AE83-5FC30C22D2B0}" type="sibTrans" cxnId="{913E9861-B7AB-419F-A818-9F34C62810FC}">
      <dgm:prSet/>
      <dgm:spPr/>
      <dgm:t>
        <a:bodyPr/>
        <a:lstStyle/>
        <a:p>
          <a:endParaRPr lang="en-GB"/>
        </a:p>
      </dgm:t>
    </dgm:pt>
    <dgm:pt modelId="{F874C573-BD8E-42C9-BA2D-3BAC13FB450C}">
      <dgm:prSet phldrT="[Text]"/>
      <dgm:spPr/>
      <dgm:t>
        <a:bodyPr/>
        <a:lstStyle/>
        <a:p>
          <a:r>
            <a:rPr lang="fr-BE" noProof="0" dirty="0" smtClean="0"/>
            <a:t>L’étape vers l</a:t>
          </a:r>
          <a:r>
            <a:rPr lang="pl-PL" noProof="0" dirty="0" smtClean="0"/>
            <a:t>e </a:t>
          </a:r>
          <a:r>
            <a:rPr lang="fr-BE" noProof="0" dirty="0" smtClean="0"/>
            <a:t>Projet de Bureau de Planification : plus d’engagement dans l’animation en Province</a:t>
          </a:r>
          <a:endParaRPr lang="fr-BE" noProof="0" dirty="0"/>
        </a:p>
      </dgm:t>
    </dgm:pt>
    <dgm:pt modelId="{67B2D8DD-A075-41CE-BF77-130A0EE5695D}" type="parTrans" cxnId="{D3C5CF62-4709-423C-AF3F-BE3E2D9BB8B1}">
      <dgm:prSet/>
      <dgm:spPr/>
      <dgm:t>
        <a:bodyPr/>
        <a:lstStyle/>
        <a:p>
          <a:endParaRPr lang="en-GB"/>
        </a:p>
      </dgm:t>
    </dgm:pt>
    <dgm:pt modelId="{D891802B-BE42-45C8-855A-255613675741}" type="sibTrans" cxnId="{D3C5CF62-4709-423C-AF3F-BE3E2D9BB8B1}">
      <dgm:prSet/>
      <dgm:spPr/>
      <dgm:t>
        <a:bodyPr/>
        <a:lstStyle/>
        <a:p>
          <a:endParaRPr lang="en-GB"/>
        </a:p>
      </dgm:t>
    </dgm:pt>
    <dgm:pt modelId="{ABE4F9B9-834E-4775-9F3A-2754F2E81613}">
      <dgm:prSet phldrT="[Text]"/>
      <dgm:spPr/>
      <dgm:t>
        <a:bodyPr/>
        <a:lstStyle/>
        <a:p>
          <a:r>
            <a:rPr lang="fr-BE" noProof="0" dirty="0" smtClean="0"/>
            <a:t>Le Bureau de Planification de Projet aide dans la création de programme organique dans la Province en collaboration avec le Représentant de  la Pastorale des Jeunes</a:t>
          </a:r>
          <a:endParaRPr lang="fr-BE" noProof="0" dirty="0"/>
        </a:p>
      </dgm:t>
    </dgm:pt>
    <dgm:pt modelId="{29F79F91-B3F6-4B19-BB56-8F6E9D2142E0}" type="parTrans" cxnId="{CCFD1754-1989-4B86-AF14-CFB198AFB883}">
      <dgm:prSet/>
      <dgm:spPr/>
      <dgm:t>
        <a:bodyPr/>
        <a:lstStyle/>
        <a:p>
          <a:endParaRPr lang="en-GB"/>
        </a:p>
      </dgm:t>
    </dgm:pt>
    <dgm:pt modelId="{98C02F56-8B80-49C3-9725-87337211660C}" type="sibTrans" cxnId="{CCFD1754-1989-4B86-AF14-CFB198AFB883}">
      <dgm:prSet/>
      <dgm:spPr/>
      <dgm:t>
        <a:bodyPr/>
        <a:lstStyle/>
        <a:p>
          <a:endParaRPr lang="en-GB"/>
        </a:p>
      </dgm:t>
    </dgm:pt>
    <dgm:pt modelId="{9FB90C9F-FBA3-4B7F-8B51-A86A0A26D140}">
      <dgm:prSet phldrT="[Text]"/>
      <dgm:spPr/>
      <dgm:t>
        <a:bodyPr/>
        <a:lstStyle/>
        <a:p>
          <a:r>
            <a:rPr lang="en-GB" smtClean="0"/>
            <a:t>Modèle3</a:t>
          </a:r>
          <a:endParaRPr lang="en-GB"/>
        </a:p>
      </dgm:t>
    </dgm:pt>
    <dgm:pt modelId="{54A6F253-D2A6-478C-861E-479CD4137A13}" type="parTrans" cxnId="{47EF1808-58DB-42C4-AAA7-31287156F06F}">
      <dgm:prSet/>
      <dgm:spPr/>
      <dgm:t>
        <a:bodyPr/>
        <a:lstStyle/>
        <a:p>
          <a:endParaRPr lang="en-GB"/>
        </a:p>
      </dgm:t>
    </dgm:pt>
    <dgm:pt modelId="{4A659DAE-7E61-4E32-82E3-DBF584A0C832}" type="sibTrans" cxnId="{47EF1808-58DB-42C4-AAA7-31287156F06F}">
      <dgm:prSet/>
      <dgm:spPr/>
      <dgm:t>
        <a:bodyPr/>
        <a:lstStyle/>
        <a:p>
          <a:endParaRPr lang="en-GB"/>
        </a:p>
      </dgm:t>
    </dgm:pt>
    <dgm:pt modelId="{56B91FA7-90BD-4483-8E31-1099BD58009B}">
      <dgm:prSet phldrT="[Text]"/>
      <dgm:spPr/>
      <dgm:t>
        <a:bodyPr/>
        <a:lstStyle/>
        <a:p>
          <a:r>
            <a:rPr lang="en-GB" dirty="0" smtClean="0"/>
            <a:t>Modèle4</a:t>
          </a:r>
          <a:endParaRPr lang="en-GB" dirty="0"/>
        </a:p>
      </dgm:t>
    </dgm:pt>
    <dgm:pt modelId="{EB8D28FA-3D4F-4E4C-A6CC-346615F08D9C}" type="parTrans" cxnId="{8A39A2D9-5680-46DE-8E86-33B623CE776D}">
      <dgm:prSet/>
      <dgm:spPr/>
      <dgm:t>
        <a:bodyPr/>
        <a:lstStyle/>
        <a:p>
          <a:endParaRPr lang="en-GB"/>
        </a:p>
      </dgm:t>
    </dgm:pt>
    <dgm:pt modelId="{1989F254-F973-4FC9-A870-C1DD83C88D03}" type="sibTrans" cxnId="{8A39A2D9-5680-46DE-8E86-33B623CE776D}">
      <dgm:prSet/>
      <dgm:spPr/>
      <dgm:t>
        <a:bodyPr/>
        <a:lstStyle/>
        <a:p>
          <a:endParaRPr lang="en-GB"/>
        </a:p>
      </dgm:t>
    </dgm:pt>
    <dgm:pt modelId="{32659158-E338-43A8-AB6C-B8C88215FAF9}">
      <dgm:prSet/>
      <dgm:spPr/>
      <dgm:t>
        <a:bodyPr/>
        <a:lstStyle/>
        <a:p>
          <a:r>
            <a:rPr lang="fr-BE" noProof="0" dirty="0" smtClean="0"/>
            <a:t>L’étape</a:t>
          </a:r>
          <a:r>
            <a:rPr lang="en-GB" dirty="0" smtClean="0"/>
            <a:t> BPD – </a:t>
          </a:r>
          <a:r>
            <a:rPr lang="fr-BE" noProof="0" dirty="0" smtClean="0"/>
            <a:t>l’aide aux communautés locales</a:t>
          </a:r>
          <a:r>
            <a:rPr lang="pl-PL" noProof="0" dirty="0" smtClean="0"/>
            <a:t> </a:t>
          </a:r>
          <a:r>
            <a:rPr lang="pl-PL" noProof="0" dirty="0" err="1" smtClean="0"/>
            <a:t>dans</a:t>
          </a:r>
          <a:r>
            <a:rPr lang="fr-BE" noProof="0" dirty="0" smtClean="0"/>
            <a:t> l</a:t>
          </a:r>
          <a:r>
            <a:rPr lang="pl-PL" noProof="0" dirty="0" smtClean="0"/>
            <a:t>e</a:t>
          </a:r>
          <a:r>
            <a:rPr lang="fr-BE" noProof="0" dirty="0" smtClean="0"/>
            <a:t> développement de leur mission selon un programme bien défini</a:t>
          </a:r>
          <a:endParaRPr lang="fr-BE" noProof="0" dirty="0"/>
        </a:p>
      </dgm:t>
    </dgm:pt>
    <dgm:pt modelId="{A047F9FF-F3C0-4832-9537-127F2DA09D68}" type="parTrans" cxnId="{C1FC5DBD-A89C-4E42-B763-F67A56680173}">
      <dgm:prSet/>
      <dgm:spPr/>
      <dgm:t>
        <a:bodyPr/>
        <a:lstStyle/>
        <a:p>
          <a:endParaRPr lang="en-GB"/>
        </a:p>
      </dgm:t>
    </dgm:pt>
    <dgm:pt modelId="{761D1D8D-1912-419E-A92E-186907DAB25A}" type="sibTrans" cxnId="{C1FC5DBD-A89C-4E42-B763-F67A56680173}">
      <dgm:prSet/>
      <dgm:spPr/>
      <dgm:t>
        <a:bodyPr/>
        <a:lstStyle/>
        <a:p>
          <a:endParaRPr lang="en-GB"/>
        </a:p>
      </dgm:t>
    </dgm:pt>
    <dgm:pt modelId="{B5C05103-73D8-44D5-B52D-3F25D926B68B}">
      <dgm:prSet/>
      <dgm:spPr/>
      <dgm:t>
        <a:bodyPr/>
        <a:lstStyle/>
        <a:p>
          <a:r>
            <a:rPr lang="en-GB" dirty="0" smtClean="0"/>
            <a:t>Le </a:t>
          </a:r>
          <a:r>
            <a:rPr lang="fr-BE" noProof="0" dirty="0" smtClean="0"/>
            <a:t>développement</a:t>
          </a:r>
          <a:r>
            <a:rPr lang="en-GB" dirty="0" smtClean="0"/>
            <a:t>  </a:t>
          </a:r>
          <a:r>
            <a:rPr lang="fr-BE" noProof="0" dirty="0" smtClean="0"/>
            <a:t>systématiques</a:t>
          </a:r>
          <a:r>
            <a:rPr lang="en-GB" dirty="0" smtClean="0"/>
            <a:t> des </a:t>
          </a:r>
          <a:r>
            <a:rPr lang="fr-BE" noProof="0" dirty="0" smtClean="0"/>
            <a:t>œuvres</a:t>
          </a:r>
          <a:r>
            <a:rPr lang="en-GB" dirty="0" smtClean="0"/>
            <a:t> </a:t>
          </a:r>
          <a:r>
            <a:rPr lang="fr-BE" noProof="0" dirty="0" smtClean="0"/>
            <a:t>missionnaires</a:t>
          </a:r>
          <a:endParaRPr lang="fr-BE" noProof="0" dirty="0"/>
        </a:p>
      </dgm:t>
    </dgm:pt>
    <dgm:pt modelId="{FC0E1287-631A-4632-903F-2A09277F3E05}" type="parTrans" cxnId="{CEA551AF-97F8-4B09-A653-DFBF4F2084B9}">
      <dgm:prSet/>
      <dgm:spPr/>
      <dgm:t>
        <a:bodyPr/>
        <a:lstStyle/>
        <a:p>
          <a:endParaRPr lang="en-GB"/>
        </a:p>
      </dgm:t>
    </dgm:pt>
    <dgm:pt modelId="{8F534382-DD7C-4E92-ADBA-699D0CCB99EF}" type="sibTrans" cxnId="{CEA551AF-97F8-4B09-A653-DFBF4F2084B9}">
      <dgm:prSet/>
      <dgm:spPr/>
      <dgm:t>
        <a:bodyPr/>
        <a:lstStyle/>
        <a:p>
          <a:endParaRPr lang="en-GB"/>
        </a:p>
      </dgm:t>
    </dgm:pt>
    <dgm:pt modelId="{06CC38A2-3CBD-416A-A41D-12F7C15F0FF8}">
      <dgm:prSet/>
      <dgm:spPr/>
      <dgm:t>
        <a:bodyPr/>
        <a:lstStyle/>
        <a:p>
          <a:r>
            <a:rPr lang="en-GB" dirty="0" smtClean="0"/>
            <a:t>Le BPD </a:t>
          </a:r>
          <a:r>
            <a:rPr lang="fr-BE" noProof="0" dirty="0" smtClean="0"/>
            <a:t>participe</a:t>
          </a:r>
          <a:r>
            <a:rPr lang="en-GB" dirty="0" smtClean="0"/>
            <a:t> </a:t>
          </a:r>
          <a:r>
            <a:rPr lang="fr-BE" noProof="0" dirty="0" smtClean="0"/>
            <a:t>dans</a:t>
          </a:r>
          <a:r>
            <a:rPr lang="en-GB" dirty="0" smtClean="0"/>
            <a:t> le </a:t>
          </a:r>
          <a:r>
            <a:rPr lang="fr-BE" noProof="0" dirty="0" smtClean="0"/>
            <a:t>développement planifié des Mission</a:t>
          </a:r>
          <a:r>
            <a:rPr lang="pl-PL" noProof="0" dirty="0" smtClean="0"/>
            <a:t>s</a:t>
          </a:r>
          <a:r>
            <a:rPr lang="fr-BE" noProof="0" dirty="0" smtClean="0"/>
            <a:t> Salésienne</a:t>
          </a:r>
          <a:r>
            <a:rPr lang="pl-PL" noProof="0" dirty="0" smtClean="0"/>
            <a:t>s</a:t>
          </a:r>
          <a:endParaRPr lang="fr-BE" noProof="0" dirty="0"/>
        </a:p>
      </dgm:t>
    </dgm:pt>
    <dgm:pt modelId="{0372799D-709D-4CAA-8DA0-ADEFCE18554A}" type="parTrans" cxnId="{9C394D9C-ED0C-4BE8-A9A3-8A4224788009}">
      <dgm:prSet/>
      <dgm:spPr/>
      <dgm:t>
        <a:bodyPr/>
        <a:lstStyle/>
        <a:p>
          <a:endParaRPr lang="en-GB"/>
        </a:p>
      </dgm:t>
    </dgm:pt>
    <dgm:pt modelId="{CCC373B7-657E-45BB-8868-E497015E808D}" type="sibTrans" cxnId="{9C394D9C-ED0C-4BE8-A9A3-8A4224788009}">
      <dgm:prSet/>
      <dgm:spPr/>
      <dgm:t>
        <a:bodyPr/>
        <a:lstStyle/>
        <a:p>
          <a:endParaRPr lang="en-GB"/>
        </a:p>
      </dgm:t>
    </dgm:pt>
    <dgm:pt modelId="{982E355B-AA53-4440-BA8C-1EE26428A49A}">
      <dgm:prSet/>
      <dgm:spPr/>
      <dgm:t>
        <a:bodyPr/>
        <a:lstStyle/>
        <a:p>
          <a:r>
            <a:rPr lang="en-GB" dirty="0" smtClean="0"/>
            <a:t>Le BPD </a:t>
          </a:r>
          <a:r>
            <a:rPr lang="fr-BE" noProof="0" dirty="0" smtClean="0"/>
            <a:t>participe</a:t>
          </a:r>
          <a:r>
            <a:rPr lang="en-GB" dirty="0" smtClean="0"/>
            <a:t> </a:t>
          </a:r>
          <a:r>
            <a:rPr lang="fr-BE" noProof="0" dirty="0" smtClean="0"/>
            <a:t>dans</a:t>
          </a:r>
          <a:r>
            <a:rPr lang="en-GB" dirty="0" smtClean="0"/>
            <a:t> </a:t>
          </a:r>
          <a:r>
            <a:rPr lang="fr-BE" noProof="0" dirty="0" smtClean="0"/>
            <a:t>le</a:t>
          </a:r>
          <a:r>
            <a:rPr lang="pl-PL" noProof="0" dirty="0" smtClean="0"/>
            <a:t>s</a:t>
          </a:r>
          <a:r>
            <a:rPr lang="fr-BE" noProof="0" dirty="0" smtClean="0"/>
            <a:t> initiatives locales de la Protection de Doits de l’Homme</a:t>
          </a:r>
          <a:endParaRPr lang="fr-BE" noProof="0" dirty="0"/>
        </a:p>
      </dgm:t>
    </dgm:pt>
    <dgm:pt modelId="{E06D876E-9CB6-48BE-ACD0-087A65FEBA43}" type="parTrans" cxnId="{00B6E0FC-628D-40CA-9413-B45EAF185E35}">
      <dgm:prSet/>
      <dgm:spPr/>
      <dgm:t>
        <a:bodyPr/>
        <a:lstStyle/>
        <a:p>
          <a:endParaRPr lang="en-GB"/>
        </a:p>
      </dgm:t>
    </dgm:pt>
    <dgm:pt modelId="{E9DBB1C6-5896-4FB3-95F4-009400A3E545}" type="sibTrans" cxnId="{00B6E0FC-628D-40CA-9413-B45EAF185E35}">
      <dgm:prSet/>
      <dgm:spPr/>
      <dgm:t>
        <a:bodyPr/>
        <a:lstStyle/>
        <a:p>
          <a:endParaRPr lang="en-GB"/>
        </a:p>
      </dgm:t>
    </dgm:pt>
    <dgm:pt modelId="{E442E23B-1B1D-4034-9BA0-458D4974629C}">
      <dgm:prSet phldrT="[Text]"/>
      <dgm:spPr/>
      <dgm:t>
        <a:bodyPr/>
        <a:lstStyle/>
        <a:p>
          <a:r>
            <a:rPr lang="fr-BE" noProof="0" dirty="0" smtClean="0"/>
            <a:t>La Province doit commencer ou redémarr</a:t>
          </a:r>
          <a:r>
            <a:rPr lang="pl-PL" noProof="0" dirty="0" smtClean="0"/>
            <a:t>er</a:t>
          </a:r>
          <a:r>
            <a:rPr lang="fr-BE" noProof="0" dirty="0" smtClean="0"/>
            <a:t> l’activité du BPD</a:t>
          </a:r>
          <a:endParaRPr lang="fr-BE" noProof="0" dirty="0"/>
        </a:p>
      </dgm:t>
    </dgm:pt>
    <dgm:pt modelId="{2AE3E2FA-7213-406E-B6BD-71A597C9983B}" type="parTrans" cxnId="{7F058668-FF06-4588-9524-36681A0D7A35}">
      <dgm:prSet/>
      <dgm:spPr/>
      <dgm:t>
        <a:bodyPr/>
        <a:lstStyle/>
        <a:p>
          <a:endParaRPr lang="fr-BE"/>
        </a:p>
      </dgm:t>
    </dgm:pt>
    <dgm:pt modelId="{EAD8AE9E-47E8-423C-BFA9-12272E307533}" type="sibTrans" cxnId="{7F058668-FF06-4588-9524-36681A0D7A35}">
      <dgm:prSet/>
      <dgm:spPr/>
      <dgm:t>
        <a:bodyPr/>
        <a:lstStyle/>
        <a:p>
          <a:endParaRPr lang="fr-BE"/>
        </a:p>
      </dgm:t>
    </dgm:pt>
    <dgm:pt modelId="{F77C6C7B-B080-418D-98F8-FC1BC87250E8}" type="pres">
      <dgm:prSet presAssocID="{7C2B4067-61D8-465A-8956-B39A1345BF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B6C1680-B71F-45EA-B15F-8C18C2337B92}" type="pres">
      <dgm:prSet presAssocID="{3DDAC911-95A0-45CD-AAEE-7B392EE248FB}" presName="composite" presStyleCnt="0"/>
      <dgm:spPr/>
    </dgm:pt>
    <dgm:pt modelId="{52781836-5A16-44C0-8C6C-F60374D6E508}" type="pres">
      <dgm:prSet presAssocID="{3DDAC911-95A0-45CD-AAEE-7B392EE248F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F27B2D-8E4E-463D-9BC6-6D2084B325B8}" type="pres">
      <dgm:prSet presAssocID="{3DDAC911-95A0-45CD-AAEE-7B392EE248F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2F3992-BEC6-48BA-9F31-0CB262AB951E}" type="pres">
      <dgm:prSet presAssocID="{64AF7DCA-E42F-4A7A-B0D0-17027A32D029}" presName="sp" presStyleCnt="0"/>
      <dgm:spPr/>
    </dgm:pt>
    <dgm:pt modelId="{9074A64A-8486-4028-9413-F64E91ADFD7B}" type="pres">
      <dgm:prSet presAssocID="{435BCD39-198C-4AD0-BF4B-E3A640750BD1}" presName="composite" presStyleCnt="0"/>
      <dgm:spPr/>
    </dgm:pt>
    <dgm:pt modelId="{8646DB39-2BC2-4342-973B-65CC360840DB}" type="pres">
      <dgm:prSet presAssocID="{435BCD39-198C-4AD0-BF4B-E3A640750BD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413E5D-BCFC-4DD1-A35A-22AA8626804C}" type="pres">
      <dgm:prSet presAssocID="{435BCD39-198C-4AD0-BF4B-E3A640750BD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A0D2D7-69E5-4ED2-B0A8-696922443F54}" type="pres">
      <dgm:prSet presAssocID="{34F1F678-513A-4510-8DFF-2BFA215F19CB}" presName="sp" presStyleCnt="0"/>
      <dgm:spPr/>
    </dgm:pt>
    <dgm:pt modelId="{3FC0BC2C-07EE-4CFF-B658-C3F6EE3BFF6B}" type="pres">
      <dgm:prSet presAssocID="{55E93912-0BC8-4A64-A0F7-3078F92661E4}" presName="composite" presStyleCnt="0"/>
      <dgm:spPr/>
    </dgm:pt>
    <dgm:pt modelId="{D4018294-7268-4FBA-B3ED-DDB6CEF1FD9F}" type="pres">
      <dgm:prSet presAssocID="{55E93912-0BC8-4A64-A0F7-3078F92661E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406522-6E87-478B-AA45-E20512990C36}" type="pres">
      <dgm:prSet presAssocID="{55E93912-0BC8-4A64-A0F7-3078F92661E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5AA2B5-1D07-4191-85F1-E1AC7A54AACB}" type="pres">
      <dgm:prSet presAssocID="{A2FF9A57-4CD7-4D0C-AE83-5FC30C22D2B0}" presName="sp" presStyleCnt="0"/>
      <dgm:spPr/>
    </dgm:pt>
    <dgm:pt modelId="{83084017-3CF8-4F47-AF85-B93261826A75}" type="pres">
      <dgm:prSet presAssocID="{9FB90C9F-FBA3-4B7F-8B51-A86A0A26D140}" presName="composite" presStyleCnt="0"/>
      <dgm:spPr/>
    </dgm:pt>
    <dgm:pt modelId="{01BAA602-0A80-4A64-BE6E-6216E0721367}" type="pres">
      <dgm:prSet presAssocID="{9FB90C9F-FBA3-4B7F-8B51-A86A0A26D14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8F403D-C4A4-47D4-AD50-FBAF7DCA55C2}" type="pres">
      <dgm:prSet presAssocID="{9FB90C9F-FBA3-4B7F-8B51-A86A0A26D140}" presName="descendantText" presStyleLbl="alignAcc1" presStyleIdx="3" presStyleCnt="5" custLinFactNeighborX="441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DD1BD-747D-4E16-8AF0-DC2C790C2E7E}" type="pres">
      <dgm:prSet presAssocID="{4A659DAE-7E61-4E32-82E3-DBF584A0C832}" presName="sp" presStyleCnt="0"/>
      <dgm:spPr/>
    </dgm:pt>
    <dgm:pt modelId="{3C5ED4E2-21C8-40F9-A936-9E4785002863}" type="pres">
      <dgm:prSet presAssocID="{56B91FA7-90BD-4483-8E31-1099BD58009B}" presName="composite" presStyleCnt="0"/>
      <dgm:spPr/>
    </dgm:pt>
    <dgm:pt modelId="{A5CDB2F8-102C-4AB3-AB11-35F7703AFFD5}" type="pres">
      <dgm:prSet presAssocID="{56B91FA7-90BD-4483-8E31-1099BD58009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813052-3C5D-4707-A972-44B792DBE161}" type="pres">
      <dgm:prSet presAssocID="{56B91FA7-90BD-4483-8E31-1099BD58009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8C0498-EC83-4389-A7F0-B620C56FEE49}" type="presOf" srcId="{ABE4F9B9-834E-4775-9F3A-2754F2E81613}" destId="{3D406522-6E87-478B-AA45-E20512990C36}" srcOrd="0" destOrd="1" presId="urn:microsoft.com/office/officeart/2005/8/layout/chevron2"/>
    <dgm:cxn modelId="{BC9F9216-F232-4BBD-8DD9-B69577EB07C1}" type="presOf" srcId="{E442E23B-1B1D-4034-9BA0-458D4974629C}" destId="{05F27B2D-8E4E-463D-9BC6-6D2084B325B8}" srcOrd="0" destOrd="1" presId="urn:microsoft.com/office/officeart/2005/8/layout/chevron2"/>
    <dgm:cxn modelId="{A936ECC6-BC25-4A62-9782-526E35D4B957}" type="presOf" srcId="{25536FC6-5BC9-4B06-BBD0-23DE6DEE98FC}" destId="{45413E5D-BCFC-4DD1-A35A-22AA8626804C}" srcOrd="0" destOrd="0" presId="urn:microsoft.com/office/officeart/2005/8/layout/chevron2"/>
    <dgm:cxn modelId="{26C292B4-26A0-4D16-B213-CD6D96B44455}" srcId="{435BCD39-198C-4AD0-BF4B-E3A640750BD1}" destId="{6B961156-6A40-456D-9EF0-B8F0E44E921A}" srcOrd="1" destOrd="0" parTransId="{7884E712-4FE9-474A-BE4C-3CD8566DB931}" sibTransId="{7A6FFA20-3CC4-4A71-9BF6-0E4FC0D66915}"/>
    <dgm:cxn modelId="{DE4F6A63-9AEC-4253-9DD4-8671802DF3E7}" srcId="{7C2B4067-61D8-465A-8956-B39A1345BF26}" destId="{3DDAC911-95A0-45CD-AAEE-7B392EE248FB}" srcOrd="0" destOrd="0" parTransId="{7A7EBDA4-33EF-4A11-A219-FDA475CF87DB}" sibTransId="{64AF7DCA-E42F-4A7A-B0D0-17027A32D029}"/>
    <dgm:cxn modelId="{5486E135-25C7-4D05-A63E-FD3FDA45529B}" type="presOf" srcId="{B5C05103-73D8-44D5-B52D-3F25D926B68B}" destId="{E18F403D-C4A4-47D4-AD50-FBAF7DCA55C2}" srcOrd="0" destOrd="1" presId="urn:microsoft.com/office/officeart/2005/8/layout/chevron2"/>
    <dgm:cxn modelId="{C1FC5DBD-A89C-4E42-B763-F67A56680173}" srcId="{9FB90C9F-FBA3-4B7F-8B51-A86A0A26D140}" destId="{32659158-E338-43A8-AB6C-B8C88215FAF9}" srcOrd="0" destOrd="0" parTransId="{A047F9FF-F3C0-4832-9537-127F2DA09D68}" sibTransId="{761D1D8D-1912-419E-A92E-186907DAB25A}"/>
    <dgm:cxn modelId="{8A39A2D9-5680-46DE-8E86-33B623CE776D}" srcId="{7C2B4067-61D8-465A-8956-B39A1345BF26}" destId="{56B91FA7-90BD-4483-8E31-1099BD58009B}" srcOrd="4" destOrd="0" parTransId="{EB8D28FA-3D4F-4E4C-A6CC-346615F08D9C}" sibTransId="{1989F254-F973-4FC9-A870-C1DD83C88D03}"/>
    <dgm:cxn modelId="{FA617E31-69D8-4A68-A926-73000E1398CC}" type="presOf" srcId="{32659158-E338-43A8-AB6C-B8C88215FAF9}" destId="{E18F403D-C4A4-47D4-AD50-FBAF7DCA55C2}" srcOrd="0" destOrd="0" presId="urn:microsoft.com/office/officeart/2005/8/layout/chevron2"/>
    <dgm:cxn modelId="{A85F4C06-DDB5-46DD-B7DA-616151171725}" type="presOf" srcId="{6B961156-6A40-456D-9EF0-B8F0E44E921A}" destId="{45413E5D-BCFC-4DD1-A35A-22AA8626804C}" srcOrd="0" destOrd="1" presId="urn:microsoft.com/office/officeart/2005/8/layout/chevron2"/>
    <dgm:cxn modelId="{DF039E1D-0E8F-405F-A419-EFD59F508739}" type="presOf" srcId="{435BCD39-198C-4AD0-BF4B-E3A640750BD1}" destId="{8646DB39-2BC2-4342-973B-65CC360840DB}" srcOrd="0" destOrd="0" presId="urn:microsoft.com/office/officeart/2005/8/layout/chevron2"/>
    <dgm:cxn modelId="{77727E06-7DD0-4A08-9363-7E1C4CF1C719}" type="presOf" srcId="{982E355B-AA53-4440-BA8C-1EE26428A49A}" destId="{33813052-3C5D-4707-A972-44B792DBE161}" srcOrd="0" destOrd="1" presId="urn:microsoft.com/office/officeart/2005/8/layout/chevron2"/>
    <dgm:cxn modelId="{D3C5CF62-4709-423C-AF3F-BE3E2D9BB8B1}" srcId="{55E93912-0BC8-4A64-A0F7-3078F92661E4}" destId="{F874C573-BD8E-42C9-BA2D-3BAC13FB450C}" srcOrd="0" destOrd="0" parTransId="{67B2D8DD-A075-41CE-BF77-130A0EE5695D}" sibTransId="{D891802B-BE42-45C8-855A-255613675741}"/>
    <dgm:cxn modelId="{CCFD1754-1989-4B86-AF14-CFB198AFB883}" srcId="{55E93912-0BC8-4A64-A0F7-3078F92661E4}" destId="{ABE4F9B9-834E-4775-9F3A-2754F2E81613}" srcOrd="1" destOrd="0" parTransId="{29F79F91-B3F6-4B19-BB56-8F6E9D2142E0}" sibTransId="{98C02F56-8B80-49C3-9725-87337211660C}"/>
    <dgm:cxn modelId="{46265A53-F7BF-4592-BF62-FBFF629B34DF}" type="presOf" srcId="{56B91FA7-90BD-4483-8E31-1099BD58009B}" destId="{A5CDB2F8-102C-4AB3-AB11-35F7703AFFD5}" srcOrd="0" destOrd="0" presId="urn:microsoft.com/office/officeart/2005/8/layout/chevron2"/>
    <dgm:cxn modelId="{913E9861-B7AB-419F-A818-9F34C62810FC}" srcId="{7C2B4067-61D8-465A-8956-B39A1345BF26}" destId="{55E93912-0BC8-4A64-A0F7-3078F92661E4}" srcOrd="2" destOrd="0" parTransId="{5B821B95-4D77-4683-951C-082DCB59421D}" sibTransId="{A2FF9A57-4CD7-4D0C-AE83-5FC30C22D2B0}"/>
    <dgm:cxn modelId="{7D355F2C-83B7-459B-AD62-1DC6920DB80B}" srcId="{3DDAC911-95A0-45CD-AAEE-7B392EE248FB}" destId="{9627E6D5-223D-49B7-9BCB-EBFDC5CD128D}" srcOrd="0" destOrd="0" parTransId="{FF01724D-CFBF-4C01-A7FB-6859ED14CFDB}" sibTransId="{0963D410-24F9-40A3-96EC-A28133AA78A3}"/>
    <dgm:cxn modelId="{23E5E49B-BE01-4F40-AB62-DF6968A24D56}" type="presOf" srcId="{06CC38A2-3CBD-416A-A41D-12F7C15F0FF8}" destId="{33813052-3C5D-4707-A972-44B792DBE161}" srcOrd="0" destOrd="0" presId="urn:microsoft.com/office/officeart/2005/8/layout/chevron2"/>
    <dgm:cxn modelId="{417F0122-04FE-4CB3-B78E-778A27066DA8}" type="presOf" srcId="{9627E6D5-223D-49B7-9BCB-EBFDC5CD128D}" destId="{05F27B2D-8E4E-463D-9BC6-6D2084B325B8}" srcOrd="0" destOrd="0" presId="urn:microsoft.com/office/officeart/2005/8/layout/chevron2"/>
    <dgm:cxn modelId="{F3DF281D-D400-48DC-8CD9-5E548183C25C}" type="presOf" srcId="{F874C573-BD8E-42C9-BA2D-3BAC13FB450C}" destId="{3D406522-6E87-478B-AA45-E20512990C36}" srcOrd="0" destOrd="0" presId="urn:microsoft.com/office/officeart/2005/8/layout/chevron2"/>
    <dgm:cxn modelId="{7F058668-FF06-4588-9524-36681A0D7A35}" srcId="{3DDAC911-95A0-45CD-AAEE-7B392EE248FB}" destId="{E442E23B-1B1D-4034-9BA0-458D4974629C}" srcOrd="1" destOrd="0" parTransId="{2AE3E2FA-7213-406E-B6BD-71A597C9983B}" sibTransId="{EAD8AE9E-47E8-423C-BFA9-12272E307533}"/>
    <dgm:cxn modelId="{7C616A04-F108-431C-803D-0B0DEB6997BE}" type="presOf" srcId="{9FB90C9F-FBA3-4B7F-8B51-A86A0A26D140}" destId="{01BAA602-0A80-4A64-BE6E-6216E0721367}" srcOrd="0" destOrd="0" presId="urn:microsoft.com/office/officeart/2005/8/layout/chevron2"/>
    <dgm:cxn modelId="{9C394D9C-ED0C-4BE8-A9A3-8A4224788009}" srcId="{56B91FA7-90BD-4483-8E31-1099BD58009B}" destId="{06CC38A2-3CBD-416A-A41D-12F7C15F0FF8}" srcOrd="0" destOrd="0" parTransId="{0372799D-709D-4CAA-8DA0-ADEFCE18554A}" sibTransId="{CCC373B7-657E-45BB-8868-E497015E808D}"/>
    <dgm:cxn modelId="{47EF1808-58DB-42C4-AAA7-31287156F06F}" srcId="{7C2B4067-61D8-465A-8956-B39A1345BF26}" destId="{9FB90C9F-FBA3-4B7F-8B51-A86A0A26D140}" srcOrd="3" destOrd="0" parTransId="{54A6F253-D2A6-478C-861E-479CD4137A13}" sibTransId="{4A659DAE-7E61-4E32-82E3-DBF584A0C832}"/>
    <dgm:cxn modelId="{CEA551AF-97F8-4B09-A653-DFBF4F2084B9}" srcId="{9FB90C9F-FBA3-4B7F-8B51-A86A0A26D140}" destId="{B5C05103-73D8-44D5-B52D-3F25D926B68B}" srcOrd="1" destOrd="0" parTransId="{FC0E1287-631A-4632-903F-2A09277F3E05}" sibTransId="{8F534382-DD7C-4E92-ADBA-699D0CCB99EF}"/>
    <dgm:cxn modelId="{2F85F67F-A237-41C5-9F2C-175D2CB0AF65}" type="presOf" srcId="{55E93912-0BC8-4A64-A0F7-3078F92661E4}" destId="{D4018294-7268-4FBA-B3ED-DDB6CEF1FD9F}" srcOrd="0" destOrd="0" presId="urn:microsoft.com/office/officeart/2005/8/layout/chevron2"/>
    <dgm:cxn modelId="{435B4900-89A8-4938-913C-91EF874FEE62}" srcId="{435BCD39-198C-4AD0-BF4B-E3A640750BD1}" destId="{25536FC6-5BC9-4B06-BBD0-23DE6DEE98FC}" srcOrd="0" destOrd="0" parTransId="{9DF85EB8-7305-4F17-B17E-81E7B45575C8}" sibTransId="{8891F663-E237-4CB4-B895-EC65C14C8CB8}"/>
    <dgm:cxn modelId="{91063854-0CEB-4916-915B-CE9A5D6DC672}" type="presOf" srcId="{3DDAC911-95A0-45CD-AAEE-7B392EE248FB}" destId="{52781836-5A16-44C0-8C6C-F60374D6E508}" srcOrd="0" destOrd="0" presId="urn:microsoft.com/office/officeart/2005/8/layout/chevron2"/>
    <dgm:cxn modelId="{97814821-6318-483F-B2B1-883BE36DA290}" type="presOf" srcId="{7C2B4067-61D8-465A-8956-B39A1345BF26}" destId="{F77C6C7B-B080-418D-98F8-FC1BC87250E8}" srcOrd="0" destOrd="0" presId="urn:microsoft.com/office/officeart/2005/8/layout/chevron2"/>
    <dgm:cxn modelId="{00B6E0FC-628D-40CA-9413-B45EAF185E35}" srcId="{56B91FA7-90BD-4483-8E31-1099BD58009B}" destId="{982E355B-AA53-4440-BA8C-1EE26428A49A}" srcOrd="1" destOrd="0" parTransId="{E06D876E-9CB6-48BE-ACD0-087A65FEBA43}" sibTransId="{E9DBB1C6-5896-4FB3-95F4-009400A3E545}"/>
    <dgm:cxn modelId="{9F688D5B-EA08-435F-BCC5-9294F3EEEF01}" srcId="{7C2B4067-61D8-465A-8956-B39A1345BF26}" destId="{435BCD39-198C-4AD0-BF4B-E3A640750BD1}" srcOrd="1" destOrd="0" parTransId="{F78C4FDA-607E-4D1C-8BAF-80E25582A9A8}" sibTransId="{34F1F678-513A-4510-8DFF-2BFA215F19CB}"/>
    <dgm:cxn modelId="{38E86487-696C-4111-9995-BCEAB58245F1}" type="presParOf" srcId="{F77C6C7B-B080-418D-98F8-FC1BC87250E8}" destId="{8B6C1680-B71F-45EA-B15F-8C18C2337B92}" srcOrd="0" destOrd="0" presId="urn:microsoft.com/office/officeart/2005/8/layout/chevron2"/>
    <dgm:cxn modelId="{20491C7F-D4AA-4329-A578-E73734BC7F5E}" type="presParOf" srcId="{8B6C1680-B71F-45EA-B15F-8C18C2337B92}" destId="{52781836-5A16-44C0-8C6C-F60374D6E508}" srcOrd="0" destOrd="0" presId="urn:microsoft.com/office/officeart/2005/8/layout/chevron2"/>
    <dgm:cxn modelId="{579E6A7E-2CC1-463A-9B64-6E4458B26A72}" type="presParOf" srcId="{8B6C1680-B71F-45EA-B15F-8C18C2337B92}" destId="{05F27B2D-8E4E-463D-9BC6-6D2084B325B8}" srcOrd="1" destOrd="0" presId="urn:microsoft.com/office/officeart/2005/8/layout/chevron2"/>
    <dgm:cxn modelId="{8D74B68A-ADD2-44B6-8EAC-2956E2A532ED}" type="presParOf" srcId="{F77C6C7B-B080-418D-98F8-FC1BC87250E8}" destId="{B92F3992-BEC6-48BA-9F31-0CB262AB951E}" srcOrd="1" destOrd="0" presId="urn:microsoft.com/office/officeart/2005/8/layout/chevron2"/>
    <dgm:cxn modelId="{5B54D3BC-C040-4393-A902-C6EB59C84AEF}" type="presParOf" srcId="{F77C6C7B-B080-418D-98F8-FC1BC87250E8}" destId="{9074A64A-8486-4028-9413-F64E91ADFD7B}" srcOrd="2" destOrd="0" presId="urn:microsoft.com/office/officeart/2005/8/layout/chevron2"/>
    <dgm:cxn modelId="{C6FB89F9-264C-4E06-9E04-337581492735}" type="presParOf" srcId="{9074A64A-8486-4028-9413-F64E91ADFD7B}" destId="{8646DB39-2BC2-4342-973B-65CC360840DB}" srcOrd="0" destOrd="0" presId="urn:microsoft.com/office/officeart/2005/8/layout/chevron2"/>
    <dgm:cxn modelId="{CD42A6D4-CB06-409F-B126-AC3A4B47E2A9}" type="presParOf" srcId="{9074A64A-8486-4028-9413-F64E91ADFD7B}" destId="{45413E5D-BCFC-4DD1-A35A-22AA8626804C}" srcOrd="1" destOrd="0" presId="urn:microsoft.com/office/officeart/2005/8/layout/chevron2"/>
    <dgm:cxn modelId="{3CA45AD2-E101-41C7-93C4-0D3C09D28013}" type="presParOf" srcId="{F77C6C7B-B080-418D-98F8-FC1BC87250E8}" destId="{1EA0D2D7-69E5-4ED2-B0A8-696922443F54}" srcOrd="3" destOrd="0" presId="urn:microsoft.com/office/officeart/2005/8/layout/chevron2"/>
    <dgm:cxn modelId="{AEAFB1B1-26AE-4C28-A4FB-308C8B5CA8F2}" type="presParOf" srcId="{F77C6C7B-B080-418D-98F8-FC1BC87250E8}" destId="{3FC0BC2C-07EE-4CFF-B658-C3F6EE3BFF6B}" srcOrd="4" destOrd="0" presId="urn:microsoft.com/office/officeart/2005/8/layout/chevron2"/>
    <dgm:cxn modelId="{700C3759-894C-4C6F-B01D-816EA8D0BC7B}" type="presParOf" srcId="{3FC0BC2C-07EE-4CFF-B658-C3F6EE3BFF6B}" destId="{D4018294-7268-4FBA-B3ED-DDB6CEF1FD9F}" srcOrd="0" destOrd="0" presId="urn:microsoft.com/office/officeart/2005/8/layout/chevron2"/>
    <dgm:cxn modelId="{4B536271-92D9-40CE-92AE-C5139BC13E4A}" type="presParOf" srcId="{3FC0BC2C-07EE-4CFF-B658-C3F6EE3BFF6B}" destId="{3D406522-6E87-478B-AA45-E20512990C36}" srcOrd="1" destOrd="0" presId="urn:microsoft.com/office/officeart/2005/8/layout/chevron2"/>
    <dgm:cxn modelId="{51731554-BA63-4617-A152-3247060D204A}" type="presParOf" srcId="{F77C6C7B-B080-418D-98F8-FC1BC87250E8}" destId="{595AA2B5-1D07-4191-85F1-E1AC7A54AACB}" srcOrd="5" destOrd="0" presId="urn:microsoft.com/office/officeart/2005/8/layout/chevron2"/>
    <dgm:cxn modelId="{644ED8F4-4B07-4A16-B55D-A79E71B4461B}" type="presParOf" srcId="{F77C6C7B-B080-418D-98F8-FC1BC87250E8}" destId="{83084017-3CF8-4F47-AF85-B93261826A75}" srcOrd="6" destOrd="0" presId="urn:microsoft.com/office/officeart/2005/8/layout/chevron2"/>
    <dgm:cxn modelId="{3D4706EF-CD37-4F97-B0E5-4931D65243FD}" type="presParOf" srcId="{83084017-3CF8-4F47-AF85-B93261826A75}" destId="{01BAA602-0A80-4A64-BE6E-6216E0721367}" srcOrd="0" destOrd="0" presId="urn:microsoft.com/office/officeart/2005/8/layout/chevron2"/>
    <dgm:cxn modelId="{CAA0EDF8-4C3B-44A6-8223-8C93AEDCC9E5}" type="presParOf" srcId="{83084017-3CF8-4F47-AF85-B93261826A75}" destId="{E18F403D-C4A4-47D4-AD50-FBAF7DCA55C2}" srcOrd="1" destOrd="0" presId="urn:microsoft.com/office/officeart/2005/8/layout/chevron2"/>
    <dgm:cxn modelId="{C1C9595B-9A75-43C8-AD3B-B18DAAAA79A1}" type="presParOf" srcId="{F77C6C7B-B080-418D-98F8-FC1BC87250E8}" destId="{521DD1BD-747D-4E16-8AF0-DC2C790C2E7E}" srcOrd="7" destOrd="0" presId="urn:microsoft.com/office/officeart/2005/8/layout/chevron2"/>
    <dgm:cxn modelId="{3EEC906B-82CC-41CB-B373-C4F69738D626}" type="presParOf" srcId="{F77C6C7B-B080-418D-98F8-FC1BC87250E8}" destId="{3C5ED4E2-21C8-40F9-A936-9E4785002863}" srcOrd="8" destOrd="0" presId="urn:microsoft.com/office/officeart/2005/8/layout/chevron2"/>
    <dgm:cxn modelId="{206EFD40-3B41-44D8-8B05-EC5FD7BF55D3}" type="presParOf" srcId="{3C5ED4E2-21C8-40F9-A936-9E4785002863}" destId="{A5CDB2F8-102C-4AB3-AB11-35F7703AFFD5}" srcOrd="0" destOrd="0" presId="urn:microsoft.com/office/officeart/2005/8/layout/chevron2"/>
    <dgm:cxn modelId="{55E14B32-39A3-454B-96E7-11246A9B5A24}" type="presParOf" srcId="{3C5ED4E2-21C8-40F9-A936-9E4785002863}" destId="{33813052-3C5D-4707-A972-44B792DBE1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E9EB82-CB77-4B96-A9B7-DCEC8C02F26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FD7E6C-7241-4821-A59D-C4915008551C}">
      <dgm:prSet phldrT="[Text]"/>
      <dgm:spPr/>
      <dgm:t>
        <a:bodyPr/>
        <a:lstStyle/>
        <a:p>
          <a:r>
            <a:rPr lang="fr-BE" noProof="0" dirty="0" smtClean="0"/>
            <a:t>Potentiel</a:t>
          </a:r>
          <a:endParaRPr lang="fr-BE" noProof="0" dirty="0"/>
        </a:p>
      </dgm:t>
    </dgm:pt>
    <dgm:pt modelId="{492B79CD-7A67-4419-AC2F-B2C716F925A4}" type="parTrans" cxnId="{C1503505-7A69-4D27-B792-7E52826452E0}">
      <dgm:prSet/>
      <dgm:spPr/>
      <dgm:t>
        <a:bodyPr/>
        <a:lstStyle/>
        <a:p>
          <a:endParaRPr lang="en-GB"/>
        </a:p>
      </dgm:t>
    </dgm:pt>
    <dgm:pt modelId="{4A16CBB0-6F86-42F2-A761-F32CF6701895}" type="sibTrans" cxnId="{C1503505-7A69-4D27-B792-7E52826452E0}">
      <dgm:prSet/>
      <dgm:spPr/>
      <dgm:t>
        <a:bodyPr/>
        <a:lstStyle/>
        <a:p>
          <a:endParaRPr lang="en-GB"/>
        </a:p>
      </dgm:t>
    </dgm:pt>
    <dgm:pt modelId="{E52DFEAC-70A2-4329-852E-4C1DAA21D121}">
      <dgm:prSet phldrT="[Text]"/>
      <dgm:spPr/>
      <dgm:t>
        <a:bodyPr/>
        <a:lstStyle/>
        <a:p>
          <a:r>
            <a:rPr lang="fr-BE" noProof="0" dirty="0" smtClean="0"/>
            <a:t>L</a:t>
          </a:r>
          <a:r>
            <a:rPr lang="pl-PL" noProof="0" dirty="0" smtClean="0"/>
            <a:t>’</a:t>
          </a:r>
          <a:r>
            <a:rPr lang="pl-PL" noProof="0" dirty="0" err="1" smtClean="0"/>
            <a:t>aptitude</a:t>
          </a:r>
          <a:r>
            <a:rPr lang="pl-PL" noProof="0" dirty="0" smtClean="0"/>
            <a:t> </a:t>
          </a:r>
          <a:r>
            <a:rPr lang="fr-FR" noProof="0" dirty="0" smtClean="0"/>
            <a:t>à</a:t>
          </a:r>
          <a:r>
            <a:rPr lang="fr-BE" noProof="0" dirty="0" smtClean="0"/>
            <a:t> prendre des engagements et des obligations</a:t>
          </a:r>
          <a:endParaRPr lang="fr-BE" noProof="0" dirty="0"/>
        </a:p>
      </dgm:t>
    </dgm:pt>
    <dgm:pt modelId="{32990664-0894-498F-9565-500A09D642B6}" type="parTrans" cxnId="{7F5C3AC1-2E19-4C64-A5D1-012DF8A1A02C}">
      <dgm:prSet/>
      <dgm:spPr/>
      <dgm:t>
        <a:bodyPr/>
        <a:lstStyle/>
        <a:p>
          <a:endParaRPr lang="en-GB"/>
        </a:p>
      </dgm:t>
    </dgm:pt>
    <dgm:pt modelId="{673E7D4D-1BF3-4AAD-8A17-FE29CCE29FA6}" type="sibTrans" cxnId="{7F5C3AC1-2E19-4C64-A5D1-012DF8A1A02C}">
      <dgm:prSet/>
      <dgm:spPr/>
      <dgm:t>
        <a:bodyPr/>
        <a:lstStyle/>
        <a:p>
          <a:endParaRPr lang="en-GB"/>
        </a:p>
      </dgm:t>
    </dgm:pt>
    <dgm:pt modelId="{C9130757-064C-4CE0-B205-61000E3471CE}">
      <dgm:prSet phldrT="[Text]"/>
      <dgm:spPr/>
      <dgm:t>
        <a:bodyPr/>
        <a:lstStyle/>
        <a:p>
          <a:r>
            <a:rPr lang="fr-BE" noProof="0" dirty="0" smtClean="0"/>
            <a:t>L’aptitude à changer et à se renouveler</a:t>
          </a:r>
          <a:endParaRPr lang="fr-BE" noProof="0" dirty="0"/>
        </a:p>
      </dgm:t>
    </dgm:pt>
    <dgm:pt modelId="{B1D3C7B5-4463-40E9-AFAD-B3ECC53901F5}" type="parTrans" cxnId="{85E73F47-3A46-4F10-863D-5C2D2B69AD1B}">
      <dgm:prSet/>
      <dgm:spPr/>
      <dgm:t>
        <a:bodyPr/>
        <a:lstStyle/>
        <a:p>
          <a:endParaRPr lang="en-GB"/>
        </a:p>
      </dgm:t>
    </dgm:pt>
    <dgm:pt modelId="{4630F779-F219-468A-B3EE-FF04F3FE14CF}" type="sibTrans" cxnId="{85E73F47-3A46-4F10-863D-5C2D2B69AD1B}">
      <dgm:prSet/>
      <dgm:spPr/>
      <dgm:t>
        <a:bodyPr/>
        <a:lstStyle/>
        <a:p>
          <a:endParaRPr lang="en-GB"/>
        </a:p>
      </dgm:t>
    </dgm:pt>
    <dgm:pt modelId="{3E24881D-055F-46A3-8C1D-CABC7804B2FD}">
      <dgm:prSet phldrT="[Text]"/>
      <dgm:spPr/>
      <dgm:t>
        <a:bodyPr/>
        <a:lstStyle/>
        <a:p>
          <a:r>
            <a:rPr lang="fr-BE" noProof="0" dirty="0" smtClean="0"/>
            <a:t>L’aptitude à créer la cohérence en préservant les différences pour assurer la continuité </a:t>
          </a:r>
          <a:endParaRPr lang="fr-BE" noProof="0" dirty="0"/>
        </a:p>
      </dgm:t>
    </dgm:pt>
    <dgm:pt modelId="{5A06BDE2-76A9-4144-9F3E-05C4760844E4}" type="parTrans" cxnId="{64D39906-822B-4CF2-84B5-CA7360626828}">
      <dgm:prSet/>
      <dgm:spPr/>
      <dgm:t>
        <a:bodyPr/>
        <a:lstStyle/>
        <a:p>
          <a:endParaRPr lang="en-GB"/>
        </a:p>
      </dgm:t>
    </dgm:pt>
    <dgm:pt modelId="{1ADCB3ED-99DB-4417-9A31-5A1F4B05D95F}" type="sibTrans" cxnId="{64D39906-822B-4CF2-84B5-CA7360626828}">
      <dgm:prSet/>
      <dgm:spPr/>
      <dgm:t>
        <a:bodyPr/>
        <a:lstStyle/>
        <a:p>
          <a:endParaRPr lang="en-GB"/>
        </a:p>
      </dgm:t>
    </dgm:pt>
    <dgm:pt modelId="{87C82D1D-2AB1-49B0-9BB8-B628CBA3EF86}">
      <dgm:prSet phldrT="[Text]"/>
      <dgm:spPr/>
      <dgm:t>
        <a:bodyPr/>
        <a:lstStyle/>
        <a:p>
          <a:r>
            <a:rPr lang="fr-BE" noProof="0" dirty="0" smtClean="0"/>
            <a:t>L’aptitude à réaliser des missions de base et d’atteindre les résultats</a:t>
          </a:r>
          <a:endParaRPr lang="fr-BE" noProof="0" dirty="0"/>
        </a:p>
      </dgm:t>
    </dgm:pt>
    <dgm:pt modelId="{BC12F633-8BDD-4FAA-A9BE-C2C19C58E5A8}" type="parTrans" cxnId="{26DB89F0-A401-4B2C-A439-F8E0A1DED9EC}">
      <dgm:prSet/>
      <dgm:spPr/>
      <dgm:t>
        <a:bodyPr/>
        <a:lstStyle/>
        <a:p>
          <a:endParaRPr lang="fr-BE"/>
        </a:p>
      </dgm:t>
    </dgm:pt>
    <dgm:pt modelId="{8CCBBC94-FCA2-4E05-8C1E-901532F31D6C}" type="sibTrans" cxnId="{26DB89F0-A401-4B2C-A439-F8E0A1DED9EC}">
      <dgm:prSet/>
      <dgm:spPr/>
      <dgm:t>
        <a:bodyPr/>
        <a:lstStyle/>
        <a:p>
          <a:endParaRPr lang="fr-BE"/>
        </a:p>
      </dgm:t>
    </dgm:pt>
    <dgm:pt modelId="{AD6BBB03-3FBF-4D22-A723-1373CC2E7AEB}">
      <dgm:prSet phldrT="[Text]"/>
      <dgm:spPr/>
      <dgm:t>
        <a:bodyPr/>
        <a:lstStyle/>
        <a:p>
          <a:r>
            <a:rPr lang="fr-BE" noProof="0" dirty="0" smtClean="0"/>
            <a:t>L’aptitude à nouer les contacts pour attirer les ressources et les soutiens</a:t>
          </a:r>
          <a:endParaRPr lang="fr-BE" noProof="0" dirty="0"/>
        </a:p>
      </dgm:t>
    </dgm:pt>
    <dgm:pt modelId="{462599F8-DEED-4093-9A99-1E4F5F0C325C}" type="parTrans" cxnId="{6360D073-0B67-4983-A191-7C0284E6C90F}">
      <dgm:prSet/>
      <dgm:spPr/>
      <dgm:t>
        <a:bodyPr/>
        <a:lstStyle/>
        <a:p>
          <a:endParaRPr lang="fr-BE"/>
        </a:p>
      </dgm:t>
    </dgm:pt>
    <dgm:pt modelId="{5758396B-511C-4436-BD16-445FA513F6F7}" type="sibTrans" cxnId="{6360D073-0B67-4983-A191-7C0284E6C90F}">
      <dgm:prSet/>
      <dgm:spPr/>
      <dgm:t>
        <a:bodyPr/>
        <a:lstStyle/>
        <a:p>
          <a:endParaRPr lang="fr-BE"/>
        </a:p>
      </dgm:t>
    </dgm:pt>
    <dgm:pt modelId="{40893A81-AC13-4739-8BCE-D3A60F71E892}" type="pres">
      <dgm:prSet presAssocID="{E5E9EB82-CB77-4B96-A9B7-DCEC8C02F26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C7358A4-51BC-43EF-86CF-917C2F9AA30C}" type="pres">
      <dgm:prSet presAssocID="{2EFD7E6C-7241-4821-A59D-C4915008551C}" presName="centerShape" presStyleLbl="node0" presStyleIdx="0" presStyleCnt="1"/>
      <dgm:spPr/>
      <dgm:t>
        <a:bodyPr/>
        <a:lstStyle/>
        <a:p>
          <a:endParaRPr lang="en-GB"/>
        </a:p>
      </dgm:t>
    </dgm:pt>
    <dgm:pt modelId="{EEE58811-3460-4856-B2A7-B40F481F31BB}" type="pres">
      <dgm:prSet presAssocID="{E52DFEAC-70A2-4329-852E-4C1DAA21D1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E33A8E-0F08-4B1D-8110-AF5DC54B1870}" type="pres">
      <dgm:prSet presAssocID="{E52DFEAC-70A2-4329-852E-4C1DAA21D121}" presName="dummy" presStyleCnt="0"/>
      <dgm:spPr/>
    </dgm:pt>
    <dgm:pt modelId="{548C2ED0-7848-4AB9-8E51-B80345FF2DE1}" type="pres">
      <dgm:prSet presAssocID="{673E7D4D-1BF3-4AAD-8A17-FE29CCE29FA6}" presName="sibTrans" presStyleLbl="sibTrans2D1" presStyleIdx="0" presStyleCnt="5"/>
      <dgm:spPr/>
      <dgm:t>
        <a:bodyPr/>
        <a:lstStyle/>
        <a:p>
          <a:endParaRPr lang="en-GB"/>
        </a:p>
      </dgm:t>
    </dgm:pt>
    <dgm:pt modelId="{7AEC3AE8-27BA-454A-8CE2-9AB8BC8351BB}" type="pres">
      <dgm:prSet presAssocID="{87C82D1D-2AB1-49B0-9BB8-B628CBA3EF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4368BB-B3EE-47C9-B499-5C3518C5AA64}" type="pres">
      <dgm:prSet presAssocID="{87C82D1D-2AB1-49B0-9BB8-B628CBA3EF86}" presName="dummy" presStyleCnt="0"/>
      <dgm:spPr/>
    </dgm:pt>
    <dgm:pt modelId="{C72DCDB1-F688-4DF7-AF92-6441F7394168}" type="pres">
      <dgm:prSet presAssocID="{8CCBBC94-FCA2-4E05-8C1E-901532F31D6C}" presName="sibTrans" presStyleLbl="sibTrans2D1" presStyleIdx="1" presStyleCnt="5"/>
      <dgm:spPr/>
      <dgm:t>
        <a:bodyPr/>
        <a:lstStyle/>
        <a:p>
          <a:endParaRPr lang="pl-PL"/>
        </a:p>
      </dgm:t>
    </dgm:pt>
    <dgm:pt modelId="{6237E2EA-BA10-4CD2-A007-0751EB9AF8F4}" type="pres">
      <dgm:prSet presAssocID="{AD6BBB03-3FBF-4D22-A723-1373CC2E7A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64A175-5896-4A34-A178-FD23918BC4E6}" type="pres">
      <dgm:prSet presAssocID="{AD6BBB03-3FBF-4D22-A723-1373CC2E7AEB}" presName="dummy" presStyleCnt="0"/>
      <dgm:spPr/>
    </dgm:pt>
    <dgm:pt modelId="{C855F81E-E809-4753-A18D-7FC859F5E090}" type="pres">
      <dgm:prSet presAssocID="{5758396B-511C-4436-BD16-445FA513F6F7}" presName="sibTrans" presStyleLbl="sibTrans2D1" presStyleIdx="2" presStyleCnt="5"/>
      <dgm:spPr/>
      <dgm:t>
        <a:bodyPr/>
        <a:lstStyle/>
        <a:p>
          <a:endParaRPr lang="pl-PL"/>
        </a:p>
      </dgm:t>
    </dgm:pt>
    <dgm:pt modelId="{CF9A24D5-02B0-4732-AF06-46AC17BF2284}" type="pres">
      <dgm:prSet presAssocID="{C9130757-064C-4CE0-B205-61000E3471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F57E63-0EFA-418B-BC8F-CB33EFD2C459}" type="pres">
      <dgm:prSet presAssocID="{C9130757-064C-4CE0-B205-61000E3471CE}" presName="dummy" presStyleCnt="0"/>
      <dgm:spPr/>
    </dgm:pt>
    <dgm:pt modelId="{59D3E524-00BF-44BB-BDCA-D83E46CCC0C1}" type="pres">
      <dgm:prSet presAssocID="{4630F779-F219-468A-B3EE-FF04F3FE14CF}" presName="sibTrans" presStyleLbl="sibTrans2D1" presStyleIdx="3" presStyleCnt="5"/>
      <dgm:spPr/>
      <dgm:t>
        <a:bodyPr/>
        <a:lstStyle/>
        <a:p>
          <a:endParaRPr lang="en-GB"/>
        </a:p>
      </dgm:t>
    </dgm:pt>
    <dgm:pt modelId="{20C5F9A3-8BD4-490F-9813-7AA143961FAA}" type="pres">
      <dgm:prSet presAssocID="{3E24881D-055F-46A3-8C1D-CABC7804B2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5325E2-DD70-4CD3-BCC8-F260EED182B3}" type="pres">
      <dgm:prSet presAssocID="{3E24881D-055F-46A3-8C1D-CABC7804B2FD}" presName="dummy" presStyleCnt="0"/>
      <dgm:spPr/>
    </dgm:pt>
    <dgm:pt modelId="{5D0A368F-0210-403B-B5EB-031B85866359}" type="pres">
      <dgm:prSet presAssocID="{1ADCB3ED-99DB-4417-9A31-5A1F4B05D95F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93E432C0-C74C-419C-8721-F58B52E8290D}" type="presOf" srcId="{E5E9EB82-CB77-4B96-A9B7-DCEC8C02F261}" destId="{40893A81-AC13-4739-8BCE-D3A60F71E892}" srcOrd="0" destOrd="0" presId="urn:microsoft.com/office/officeart/2005/8/layout/radial6"/>
    <dgm:cxn modelId="{64D39906-822B-4CF2-84B5-CA7360626828}" srcId="{2EFD7E6C-7241-4821-A59D-C4915008551C}" destId="{3E24881D-055F-46A3-8C1D-CABC7804B2FD}" srcOrd="4" destOrd="0" parTransId="{5A06BDE2-76A9-4144-9F3E-05C4760844E4}" sibTransId="{1ADCB3ED-99DB-4417-9A31-5A1F4B05D95F}"/>
    <dgm:cxn modelId="{C1503505-7A69-4D27-B792-7E52826452E0}" srcId="{E5E9EB82-CB77-4B96-A9B7-DCEC8C02F261}" destId="{2EFD7E6C-7241-4821-A59D-C4915008551C}" srcOrd="0" destOrd="0" parTransId="{492B79CD-7A67-4419-AC2F-B2C716F925A4}" sibTransId="{4A16CBB0-6F86-42F2-A761-F32CF6701895}"/>
    <dgm:cxn modelId="{E37DD4C9-BC88-4886-A994-7B8633E78F79}" type="presOf" srcId="{8CCBBC94-FCA2-4E05-8C1E-901532F31D6C}" destId="{C72DCDB1-F688-4DF7-AF92-6441F7394168}" srcOrd="0" destOrd="0" presId="urn:microsoft.com/office/officeart/2005/8/layout/radial6"/>
    <dgm:cxn modelId="{35040806-6659-436D-848A-881463F44E3E}" type="presOf" srcId="{4630F779-F219-468A-B3EE-FF04F3FE14CF}" destId="{59D3E524-00BF-44BB-BDCA-D83E46CCC0C1}" srcOrd="0" destOrd="0" presId="urn:microsoft.com/office/officeart/2005/8/layout/radial6"/>
    <dgm:cxn modelId="{04B6D80B-DCCA-4571-BF55-51B3848AB34D}" type="presOf" srcId="{1ADCB3ED-99DB-4417-9A31-5A1F4B05D95F}" destId="{5D0A368F-0210-403B-B5EB-031B85866359}" srcOrd="0" destOrd="0" presId="urn:microsoft.com/office/officeart/2005/8/layout/radial6"/>
    <dgm:cxn modelId="{78895DBA-ECF1-4FAD-A591-73C11A058D74}" type="presOf" srcId="{3E24881D-055F-46A3-8C1D-CABC7804B2FD}" destId="{20C5F9A3-8BD4-490F-9813-7AA143961FAA}" srcOrd="0" destOrd="0" presId="urn:microsoft.com/office/officeart/2005/8/layout/radial6"/>
    <dgm:cxn modelId="{43EFBD3E-ED57-4CE3-8A8B-E114438F51B8}" type="presOf" srcId="{AD6BBB03-3FBF-4D22-A723-1373CC2E7AEB}" destId="{6237E2EA-BA10-4CD2-A007-0751EB9AF8F4}" srcOrd="0" destOrd="0" presId="urn:microsoft.com/office/officeart/2005/8/layout/radial6"/>
    <dgm:cxn modelId="{1AC4A8D1-D53D-4042-B446-715754A717FC}" type="presOf" srcId="{C9130757-064C-4CE0-B205-61000E3471CE}" destId="{CF9A24D5-02B0-4732-AF06-46AC17BF2284}" srcOrd="0" destOrd="0" presId="urn:microsoft.com/office/officeart/2005/8/layout/radial6"/>
    <dgm:cxn modelId="{85E73F47-3A46-4F10-863D-5C2D2B69AD1B}" srcId="{2EFD7E6C-7241-4821-A59D-C4915008551C}" destId="{C9130757-064C-4CE0-B205-61000E3471CE}" srcOrd="3" destOrd="0" parTransId="{B1D3C7B5-4463-40E9-AFAD-B3ECC53901F5}" sibTransId="{4630F779-F219-468A-B3EE-FF04F3FE14CF}"/>
    <dgm:cxn modelId="{6360D073-0B67-4983-A191-7C0284E6C90F}" srcId="{2EFD7E6C-7241-4821-A59D-C4915008551C}" destId="{AD6BBB03-3FBF-4D22-A723-1373CC2E7AEB}" srcOrd="2" destOrd="0" parTransId="{462599F8-DEED-4093-9A99-1E4F5F0C325C}" sibTransId="{5758396B-511C-4436-BD16-445FA513F6F7}"/>
    <dgm:cxn modelId="{26DB89F0-A401-4B2C-A439-F8E0A1DED9EC}" srcId="{2EFD7E6C-7241-4821-A59D-C4915008551C}" destId="{87C82D1D-2AB1-49B0-9BB8-B628CBA3EF86}" srcOrd="1" destOrd="0" parTransId="{BC12F633-8BDD-4FAA-A9BE-C2C19C58E5A8}" sibTransId="{8CCBBC94-FCA2-4E05-8C1E-901532F31D6C}"/>
    <dgm:cxn modelId="{37922AB2-8935-427A-A4F6-963AE2F2F286}" type="presOf" srcId="{5758396B-511C-4436-BD16-445FA513F6F7}" destId="{C855F81E-E809-4753-A18D-7FC859F5E090}" srcOrd="0" destOrd="0" presId="urn:microsoft.com/office/officeart/2005/8/layout/radial6"/>
    <dgm:cxn modelId="{2FB2131B-3DCD-4F89-B0AB-6803C8C9BEC9}" type="presOf" srcId="{2EFD7E6C-7241-4821-A59D-C4915008551C}" destId="{6C7358A4-51BC-43EF-86CF-917C2F9AA30C}" srcOrd="0" destOrd="0" presId="urn:microsoft.com/office/officeart/2005/8/layout/radial6"/>
    <dgm:cxn modelId="{A7BFB9F2-EAB1-4CF2-AE77-79360509EBD9}" type="presOf" srcId="{87C82D1D-2AB1-49B0-9BB8-B628CBA3EF86}" destId="{7AEC3AE8-27BA-454A-8CE2-9AB8BC8351BB}" srcOrd="0" destOrd="0" presId="urn:microsoft.com/office/officeart/2005/8/layout/radial6"/>
    <dgm:cxn modelId="{7F5C3AC1-2E19-4C64-A5D1-012DF8A1A02C}" srcId="{2EFD7E6C-7241-4821-A59D-C4915008551C}" destId="{E52DFEAC-70A2-4329-852E-4C1DAA21D121}" srcOrd="0" destOrd="0" parTransId="{32990664-0894-498F-9565-500A09D642B6}" sibTransId="{673E7D4D-1BF3-4AAD-8A17-FE29CCE29FA6}"/>
    <dgm:cxn modelId="{103CE379-C054-42D6-8E70-37DBBDA47E5F}" type="presOf" srcId="{673E7D4D-1BF3-4AAD-8A17-FE29CCE29FA6}" destId="{548C2ED0-7848-4AB9-8E51-B80345FF2DE1}" srcOrd="0" destOrd="0" presId="urn:microsoft.com/office/officeart/2005/8/layout/radial6"/>
    <dgm:cxn modelId="{EF8DE554-731C-487E-A2C9-0BD088A6DE74}" type="presOf" srcId="{E52DFEAC-70A2-4329-852E-4C1DAA21D121}" destId="{EEE58811-3460-4856-B2A7-B40F481F31BB}" srcOrd="0" destOrd="0" presId="urn:microsoft.com/office/officeart/2005/8/layout/radial6"/>
    <dgm:cxn modelId="{88C77182-0856-426E-9CD0-64D73D66D5B7}" type="presParOf" srcId="{40893A81-AC13-4739-8BCE-D3A60F71E892}" destId="{6C7358A4-51BC-43EF-86CF-917C2F9AA30C}" srcOrd="0" destOrd="0" presId="urn:microsoft.com/office/officeart/2005/8/layout/radial6"/>
    <dgm:cxn modelId="{1BEFF784-EF81-4490-B6F7-0C2257DB3EB1}" type="presParOf" srcId="{40893A81-AC13-4739-8BCE-D3A60F71E892}" destId="{EEE58811-3460-4856-B2A7-B40F481F31BB}" srcOrd="1" destOrd="0" presId="urn:microsoft.com/office/officeart/2005/8/layout/radial6"/>
    <dgm:cxn modelId="{C1E7E80F-851A-46B5-B1F3-C9D670225332}" type="presParOf" srcId="{40893A81-AC13-4739-8BCE-D3A60F71E892}" destId="{3DE33A8E-0F08-4B1D-8110-AF5DC54B1870}" srcOrd="2" destOrd="0" presId="urn:microsoft.com/office/officeart/2005/8/layout/radial6"/>
    <dgm:cxn modelId="{E76D5229-D09B-437E-9F53-FF8F3D73E109}" type="presParOf" srcId="{40893A81-AC13-4739-8BCE-D3A60F71E892}" destId="{548C2ED0-7848-4AB9-8E51-B80345FF2DE1}" srcOrd="3" destOrd="0" presId="urn:microsoft.com/office/officeart/2005/8/layout/radial6"/>
    <dgm:cxn modelId="{5CDC7EB7-C422-4128-8525-2ABFEE2C0792}" type="presParOf" srcId="{40893A81-AC13-4739-8BCE-D3A60F71E892}" destId="{7AEC3AE8-27BA-454A-8CE2-9AB8BC8351BB}" srcOrd="4" destOrd="0" presId="urn:microsoft.com/office/officeart/2005/8/layout/radial6"/>
    <dgm:cxn modelId="{27C20E5E-AB59-4459-BC21-35D1329C9BB2}" type="presParOf" srcId="{40893A81-AC13-4739-8BCE-D3A60F71E892}" destId="{354368BB-B3EE-47C9-B499-5C3518C5AA64}" srcOrd="5" destOrd="0" presId="urn:microsoft.com/office/officeart/2005/8/layout/radial6"/>
    <dgm:cxn modelId="{DA534DE2-4233-4EEF-968C-38DFE2D32AA7}" type="presParOf" srcId="{40893A81-AC13-4739-8BCE-D3A60F71E892}" destId="{C72DCDB1-F688-4DF7-AF92-6441F7394168}" srcOrd="6" destOrd="0" presId="urn:microsoft.com/office/officeart/2005/8/layout/radial6"/>
    <dgm:cxn modelId="{BB58FF6D-BF12-4398-873D-D50403BA0389}" type="presParOf" srcId="{40893A81-AC13-4739-8BCE-D3A60F71E892}" destId="{6237E2EA-BA10-4CD2-A007-0751EB9AF8F4}" srcOrd="7" destOrd="0" presId="urn:microsoft.com/office/officeart/2005/8/layout/radial6"/>
    <dgm:cxn modelId="{BC8ED67E-9E63-4702-8D03-222527EF1987}" type="presParOf" srcId="{40893A81-AC13-4739-8BCE-D3A60F71E892}" destId="{8864A175-5896-4A34-A178-FD23918BC4E6}" srcOrd="8" destOrd="0" presId="urn:microsoft.com/office/officeart/2005/8/layout/radial6"/>
    <dgm:cxn modelId="{B9DB4805-FD4C-4408-BE5C-78542CBE76C0}" type="presParOf" srcId="{40893A81-AC13-4739-8BCE-D3A60F71E892}" destId="{C855F81E-E809-4753-A18D-7FC859F5E090}" srcOrd="9" destOrd="0" presId="urn:microsoft.com/office/officeart/2005/8/layout/radial6"/>
    <dgm:cxn modelId="{356B6F49-2C60-4F66-8558-7D5F724A1B03}" type="presParOf" srcId="{40893A81-AC13-4739-8BCE-D3A60F71E892}" destId="{CF9A24D5-02B0-4732-AF06-46AC17BF2284}" srcOrd="10" destOrd="0" presId="urn:microsoft.com/office/officeart/2005/8/layout/radial6"/>
    <dgm:cxn modelId="{47DD2CCB-FF73-4007-BB48-17ACE433C41E}" type="presParOf" srcId="{40893A81-AC13-4739-8BCE-D3A60F71E892}" destId="{B1F57E63-0EFA-418B-BC8F-CB33EFD2C459}" srcOrd="11" destOrd="0" presId="urn:microsoft.com/office/officeart/2005/8/layout/radial6"/>
    <dgm:cxn modelId="{CCEBEEF7-1AE5-4791-8611-61F61D02AD42}" type="presParOf" srcId="{40893A81-AC13-4739-8BCE-D3A60F71E892}" destId="{59D3E524-00BF-44BB-BDCA-D83E46CCC0C1}" srcOrd="12" destOrd="0" presId="urn:microsoft.com/office/officeart/2005/8/layout/radial6"/>
    <dgm:cxn modelId="{5177C3A7-2CB0-4369-A02F-6550CA8A4133}" type="presParOf" srcId="{40893A81-AC13-4739-8BCE-D3A60F71E892}" destId="{20C5F9A3-8BD4-490F-9813-7AA143961FAA}" srcOrd="13" destOrd="0" presId="urn:microsoft.com/office/officeart/2005/8/layout/radial6"/>
    <dgm:cxn modelId="{79FEC9C2-6CE2-4254-8186-CBE793A2D6EE}" type="presParOf" srcId="{40893A81-AC13-4739-8BCE-D3A60F71E892}" destId="{E25325E2-DD70-4CD3-BCC8-F260EED182B3}" srcOrd="14" destOrd="0" presId="urn:microsoft.com/office/officeart/2005/8/layout/radial6"/>
    <dgm:cxn modelId="{316CFA5A-FA94-4E47-92B8-FC6BF24CF62E}" type="presParOf" srcId="{40893A81-AC13-4739-8BCE-D3A60F71E892}" destId="{5D0A368F-0210-403B-B5EB-031B8586635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30FBC6-ED17-44DE-AABA-6F2B82CC101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E79250-27B2-453B-B13C-C5E29E2360D4}">
      <dgm:prSet phldrT="[Text]" custT="1"/>
      <dgm:spPr/>
      <dgm:t>
        <a:bodyPr/>
        <a:lstStyle/>
        <a:p>
          <a:r>
            <a:rPr lang="pl-PL" sz="2400" dirty="0" err="1" smtClean="0">
              <a:latin typeface="Calibri"/>
            </a:rPr>
            <a:t>Sources</a:t>
          </a:r>
          <a:r>
            <a:rPr lang="pl-PL" sz="2400" dirty="0" smtClean="0">
              <a:latin typeface="Calibri"/>
            </a:rPr>
            <a:t> </a:t>
          </a:r>
          <a:r>
            <a:rPr lang="fr-FR" sz="2400" dirty="0" smtClean="0">
              <a:latin typeface="Calibri"/>
            </a:rPr>
            <a:t>s</a:t>
          </a:r>
          <a:r>
            <a:rPr lang="fr-BE" sz="2400" dirty="0" smtClean="0">
              <a:latin typeface="Calibri"/>
            </a:rPr>
            <a:t>alésiennes</a:t>
          </a:r>
          <a:endParaRPr lang="fr-BE" sz="2400" noProof="0" dirty="0"/>
        </a:p>
      </dgm:t>
    </dgm:pt>
    <dgm:pt modelId="{04A76A94-38A4-4D81-A3F4-3F5381396682}" type="parTrans" cxnId="{D27CEF88-590E-41A9-82BE-04A6EB469C54}">
      <dgm:prSet/>
      <dgm:spPr/>
      <dgm:t>
        <a:bodyPr/>
        <a:lstStyle/>
        <a:p>
          <a:endParaRPr lang="en-GB"/>
        </a:p>
      </dgm:t>
    </dgm:pt>
    <dgm:pt modelId="{FDC1DA7B-D4BE-4F92-B31D-8AEE7FEFBE0C}" type="sibTrans" cxnId="{D27CEF88-590E-41A9-82BE-04A6EB469C54}">
      <dgm:prSet/>
      <dgm:spPr/>
      <dgm:t>
        <a:bodyPr/>
        <a:lstStyle/>
        <a:p>
          <a:endParaRPr lang="en-GB"/>
        </a:p>
      </dgm:t>
    </dgm:pt>
    <dgm:pt modelId="{3AECD9D9-F025-414D-BBCD-0AF29AF5ED2D}">
      <dgm:prSet phldrT="[Text]"/>
      <dgm:spPr/>
      <dgm:t>
        <a:bodyPr/>
        <a:lstStyle/>
        <a:p>
          <a:r>
            <a:rPr lang="fr-BE" noProof="0" dirty="0" smtClean="0"/>
            <a:t>La solidarité provinciale</a:t>
          </a:r>
          <a:endParaRPr lang="fr-BE" noProof="0" dirty="0"/>
        </a:p>
      </dgm:t>
    </dgm:pt>
    <dgm:pt modelId="{431C894A-AABE-4CCC-996F-178DBD55050D}" type="parTrans" cxnId="{2F9A9D9D-1D29-4AED-81E2-B4FBDCA6147F}">
      <dgm:prSet/>
      <dgm:spPr/>
      <dgm:t>
        <a:bodyPr/>
        <a:lstStyle/>
        <a:p>
          <a:endParaRPr lang="en-GB"/>
        </a:p>
      </dgm:t>
    </dgm:pt>
    <dgm:pt modelId="{67FC681C-439F-44BE-B816-AF7D3ECE153F}" type="sibTrans" cxnId="{2F9A9D9D-1D29-4AED-81E2-B4FBDCA6147F}">
      <dgm:prSet/>
      <dgm:spPr/>
      <dgm:t>
        <a:bodyPr/>
        <a:lstStyle/>
        <a:p>
          <a:endParaRPr lang="en-GB"/>
        </a:p>
      </dgm:t>
    </dgm:pt>
    <dgm:pt modelId="{671AE28E-CF10-4087-80FD-97397C331825}">
      <dgm:prSet phldrT="[Text]"/>
      <dgm:spPr/>
      <dgm:t>
        <a:bodyPr/>
        <a:lstStyle/>
        <a:p>
          <a:r>
            <a:rPr lang="fr-BE" noProof="0" dirty="0" smtClean="0"/>
            <a:t>Les Bureaux Missionnaires</a:t>
          </a:r>
        </a:p>
      </dgm:t>
    </dgm:pt>
    <dgm:pt modelId="{3DBFEB68-7CFE-4367-85C6-2EFD20D51E46}" type="parTrans" cxnId="{74F8142F-A8CD-40AC-B3DA-95C08F960D90}">
      <dgm:prSet/>
      <dgm:spPr/>
      <dgm:t>
        <a:bodyPr/>
        <a:lstStyle/>
        <a:p>
          <a:endParaRPr lang="en-GB"/>
        </a:p>
      </dgm:t>
    </dgm:pt>
    <dgm:pt modelId="{3B83C686-7B9B-45F3-A5B4-9FAB0BC5088A}" type="sibTrans" cxnId="{74F8142F-A8CD-40AC-B3DA-95C08F960D90}">
      <dgm:prSet/>
      <dgm:spPr/>
      <dgm:t>
        <a:bodyPr/>
        <a:lstStyle/>
        <a:p>
          <a:endParaRPr lang="en-GB"/>
        </a:p>
      </dgm:t>
    </dgm:pt>
    <dgm:pt modelId="{2655A9FB-20C8-42AC-BA68-16A90D630AA3}">
      <dgm:prSet phldrT="[Text]" custT="1"/>
      <dgm:spPr/>
      <dgm:t>
        <a:bodyPr/>
        <a:lstStyle/>
        <a:p>
          <a:r>
            <a:rPr lang="fr-BE" sz="2400" noProof="0" dirty="0" smtClean="0"/>
            <a:t>Donateurs privés</a:t>
          </a:r>
          <a:endParaRPr lang="fr-BE" sz="2400" noProof="0" dirty="0"/>
        </a:p>
      </dgm:t>
    </dgm:pt>
    <dgm:pt modelId="{2ADEB1EF-B480-44C0-ACBA-7F3D435DEAD1}" type="parTrans" cxnId="{16104B4D-EA11-4160-ABB8-F2A8353898A6}">
      <dgm:prSet/>
      <dgm:spPr/>
      <dgm:t>
        <a:bodyPr/>
        <a:lstStyle/>
        <a:p>
          <a:endParaRPr lang="en-GB"/>
        </a:p>
      </dgm:t>
    </dgm:pt>
    <dgm:pt modelId="{D3493D8F-4420-481D-BF71-2DA5D822A7A2}" type="sibTrans" cxnId="{16104B4D-EA11-4160-ABB8-F2A8353898A6}">
      <dgm:prSet/>
      <dgm:spPr/>
      <dgm:t>
        <a:bodyPr/>
        <a:lstStyle/>
        <a:p>
          <a:endParaRPr lang="en-GB"/>
        </a:p>
      </dgm:t>
    </dgm:pt>
    <dgm:pt modelId="{D0E87ECB-F80E-4BFD-8D4C-5F714FE59A49}">
      <dgm:prSet phldrT="[Text]"/>
      <dgm:spPr/>
      <dgm:t>
        <a:bodyPr/>
        <a:lstStyle/>
        <a:p>
          <a:r>
            <a:rPr lang="fr-BE" noProof="0" dirty="0" smtClean="0"/>
            <a:t>Donations privées: locales et internationales</a:t>
          </a:r>
          <a:endParaRPr lang="fr-BE" noProof="0" dirty="0"/>
        </a:p>
      </dgm:t>
    </dgm:pt>
    <dgm:pt modelId="{36E317CC-29E4-4C7A-AD98-4296E27CB257}" type="parTrans" cxnId="{382E3F16-1C15-42B1-AAB6-CB48FCB8D8A9}">
      <dgm:prSet/>
      <dgm:spPr/>
      <dgm:t>
        <a:bodyPr/>
        <a:lstStyle/>
        <a:p>
          <a:endParaRPr lang="en-GB"/>
        </a:p>
      </dgm:t>
    </dgm:pt>
    <dgm:pt modelId="{5B8716EE-1971-4837-A242-8D08AF4C2B27}" type="sibTrans" cxnId="{382E3F16-1C15-42B1-AAB6-CB48FCB8D8A9}">
      <dgm:prSet/>
      <dgm:spPr/>
      <dgm:t>
        <a:bodyPr/>
        <a:lstStyle/>
        <a:p>
          <a:endParaRPr lang="en-GB"/>
        </a:p>
      </dgm:t>
    </dgm:pt>
    <dgm:pt modelId="{C094476E-D1C6-47E6-9D81-19EBF5CB1BF1}">
      <dgm:prSet phldrT="[Text]"/>
      <dgm:spPr/>
      <dgm:t>
        <a:bodyPr/>
        <a:lstStyle/>
        <a:p>
          <a:r>
            <a:rPr lang="fr-BE" noProof="0" dirty="0" smtClean="0"/>
            <a:t>Donations entreprises locales et internationales </a:t>
          </a:r>
          <a:endParaRPr lang="fr-BE" noProof="0" dirty="0"/>
        </a:p>
      </dgm:t>
    </dgm:pt>
    <dgm:pt modelId="{4618F211-88DD-4FB5-9B24-2A8FBE366733}" type="parTrans" cxnId="{89869B67-7B21-4D7B-8F4E-B4FBDC661FAE}">
      <dgm:prSet/>
      <dgm:spPr/>
      <dgm:t>
        <a:bodyPr/>
        <a:lstStyle/>
        <a:p>
          <a:endParaRPr lang="en-GB"/>
        </a:p>
      </dgm:t>
    </dgm:pt>
    <dgm:pt modelId="{BDCA961B-AE55-4692-86B3-D5C2F805B0C7}" type="sibTrans" cxnId="{89869B67-7B21-4D7B-8F4E-B4FBDC661FAE}">
      <dgm:prSet/>
      <dgm:spPr/>
      <dgm:t>
        <a:bodyPr/>
        <a:lstStyle/>
        <a:p>
          <a:endParaRPr lang="en-GB"/>
        </a:p>
      </dgm:t>
    </dgm:pt>
    <dgm:pt modelId="{81918E0A-2339-4926-A268-A3746F06EE10}">
      <dgm:prSet phldrT="[Text]" custT="1"/>
      <dgm:spPr/>
      <dgm:t>
        <a:bodyPr/>
        <a:lstStyle/>
        <a:p>
          <a:r>
            <a:rPr lang="fr-BE" sz="2400" noProof="0" dirty="0" smtClean="0"/>
            <a:t>Subventions publiques</a:t>
          </a:r>
          <a:endParaRPr lang="fr-BE" sz="2400" noProof="0" dirty="0"/>
        </a:p>
      </dgm:t>
    </dgm:pt>
    <dgm:pt modelId="{361202FF-1FF9-4F43-80DE-27644101083C}" type="parTrans" cxnId="{A4C92E59-60C4-4A69-B052-58055DD41227}">
      <dgm:prSet/>
      <dgm:spPr/>
      <dgm:t>
        <a:bodyPr/>
        <a:lstStyle/>
        <a:p>
          <a:endParaRPr lang="en-GB"/>
        </a:p>
      </dgm:t>
    </dgm:pt>
    <dgm:pt modelId="{74D4F34D-1389-4C72-B9C3-26974E0C66DC}" type="sibTrans" cxnId="{A4C92E59-60C4-4A69-B052-58055DD41227}">
      <dgm:prSet/>
      <dgm:spPr/>
      <dgm:t>
        <a:bodyPr/>
        <a:lstStyle/>
        <a:p>
          <a:endParaRPr lang="en-GB"/>
        </a:p>
      </dgm:t>
    </dgm:pt>
    <dgm:pt modelId="{99C7DDEF-0B25-43F6-8BBC-9F18CCDF7BE0}">
      <dgm:prSet phldrT="[Text]"/>
      <dgm:spPr/>
      <dgm:t>
        <a:bodyPr/>
        <a:lstStyle/>
        <a:p>
          <a:r>
            <a:rPr lang="fr-BE" noProof="0" dirty="0" smtClean="0"/>
            <a:t>Subvention de gouvernements et des bureaux municipaux / communaux</a:t>
          </a:r>
          <a:endParaRPr lang="fr-BE" noProof="0" dirty="0"/>
        </a:p>
      </dgm:t>
    </dgm:pt>
    <dgm:pt modelId="{33226DB9-7251-450A-A9AF-91D3F141F740}" type="parTrans" cxnId="{71C314D6-6C4F-4C8A-9630-3206EF55A0BA}">
      <dgm:prSet/>
      <dgm:spPr/>
      <dgm:t>
        <a:bodyPr/>
        <a:lstStyle/>
        <a:p>
          <a:endParaRPr lang="en-GB"/>
        </a:p>
      </dgm:t>
    </dgm:pt>
    <dgm:pt modelId="{697F9F83-A028-4ED2-A129-BE59FEA514C6}" type="sibTrans" cxnId="{71C314D6-6C4F-4C8A-9630-3206EF55A0BA}">
      <dgm:prSet/>
      <dgm:spPr/>
      <dgm:t>
        <a:bodyPr/>
        <a:lstStyle/>
        <a:p>
          <a:endParaRPr lang="en-GB"/>
        </a:p>
      </dgm:t>
    </dgm:pt>
    <dgm:pt modelId="{05DCAA1A-093F-4A21-AAC3-FF2762AF34F0}">
      <dgm:prSet phldrT="[Text]"/>
      <dgm:spPr/>
      <dgm:t>
        <a:bodyPr/>
        <a:lstStyle/>
        <a:p>
          <a:r>
            <a:rPr lang="fr-BE" noProof="0" dirty="0" smtClean="0"/>
            <a:t>Les gouvernements de pays développés </a:t>
          </a:r>
          <a:endParaRPr lang="fr-BE" noProof="0" dirty="0"/>
        </a:p>
      </dgm:t>
    </dgm:pt>
    <dgm:pt modelId="{EDC90C79-8D9E-4CC0-89B9-C9444F895732}" type="parTrans" cxnId="{E7A50A22-EA1F-4156-B193-9D4B7B6A3CAA}">
      <dgm:prSet/>
      <dgm:spPr/>
      <dgm:t>
        <a:bodyPr/>
        <a:lstStyle/>
        <a:p>
          <a:endParaRPr lang="en-GB"/>
        </a:p>
      </dgm:t>
    </dgm:pt>
    <dgm:pt modelId="{6B5BC644-8E4E-4697-B1D9-984F18091445}" type="sibTrans" cxnId="{E7A50A22-EA1F-4156-B193-9D4B7B6A3CAA}">
      <dgm:prSet/>
      <dgm:spPr/>
      <dgm:t>
        <a:bodyPr/>
        <a:lstStyle/>
        <a:p>
          <a:endParaRPr lang="en-GB"/>
        </a:p>
      </dgm:t>
    </dgm:pt>
    <dgm:pt modelId="{A90C6792-AFCA-46C0-9045-3416F4B110C9}">
      <dgm:prSet phldrT="[Text]"/>
      <dgm:spPr/>
      <dgm:t>
        <a:bodyPr/>
        <a:lstStyle/>
        <a:p>
          <a:r>
            <a:rPr lang="fr-BE" noProof="0" dirty="0" smtClean="0"/>
            <a:t>Les organisations salésiennes,  ONG Salésiennes et les fondations</a:t>
          </a:r>
        </a:p>
      </dgm:t>
    </dgm:pt>
    <dgm:pt modelId="{D213728B-287A-4138-BAD7-460AFB219EB2}" type="parTrans" cxnId="{F3974283-E0FC-44D1-8C6A-4793C8121B74}">
      <dgm:prSet/>
      <dgm:spPr/>
      <dgm:t>
        <a:bodyPr/>
        <a:lstStyle/>
        <a:p>
          <a:endParaRPr lang="en-GB"/>
        </a:p>
      </dgm:t>
    </dgm:pt>
    <dgm:pt modelId="{AF3CFAA4-8FF6-44C7-B204-5016B0327D43}" type="sibTrans" cxnId="{F3974283-E0FC-44D1-8C6A-4793C8121B74}">
      <dgm:prSet/>
      <dgm:spPr/>
      <dgm:t>
        <a:bodyPr/>
        <a:lstStyle/>
        <a:p>
          <a:endParaRPr lang="en-GB"/>
        </a:p>
      </dgm:t>
    </dgm:pt>
    <dgm:pt modelId="{9187CF8F-04D0-4705-ADD6-53238E6174B8}">
      <dgm:prSet phldrT="[Text]"/>
      <dgm:spPr/>
      <dgm:t>
        <a:bodyPr/>
        <a:lstStyle/>
        <a:p>
          <a:r>
            <a:rPr lang="fr-BE" noProof="0" dirty="0" smtClean="0"/>
            <a:t>Fondations de bienfaisance: chrétiennes et laïques</a:t>
          </a:r>
          <a:endParaRPr lang="fr-BE" noProof="0" dirty="0"/>
        </a:p>
      </dgm:t>
    </dgm:pt>
    <dgm:pt modelId="{D35BE9C1-D954-48C8-B911-4ED734BF76E8}" type="parTrans" cxnId="{F202853F-4D05-481F-9B06-C67FAA425D55}">
      <dgm:prSet/>
      <dgm:spPr/>
      <dgm:t>
        <a:bodyPr/>
        <a:lstStyle/>
        <a:p>
          <a:endParaRPr lang="en-GB"/>
        </a:p>
      </dgm:t>
    </dgm:pt>
    <dgm:pt modelId="{77124BA0-5DAE-4957-960C-E13E57748AB9}" type="sibTrans" cxnId="{F202853F-4D05-481F-9B06-C67FAA425D55}">
      <dgm:prSet/>
      <dgm:spPr/>
      <dgm:t>
        <a:bodyPr/>
        <a:lstStyle/>
        <a:p>
          <a:endParaRPr lang="en-GB"/>
        </a:p>
      </dgm:t>
    </dgm:pt>
    <dgm:pt modelId="{6AF1AAF6-6D3E-437F-A63D-43D956786B8A}">
      <dgm:prSet phldrT="[Text]"/>
      <dgm:spPr/>
      <dgm:t>
        <a:bodyPr/>
        <a:lstStyle/>
        <a:p>
          <a:r>
            <a:rPr lang="fr-BE" noProof="0" dirty="0" smtClean="0"/>
            <a:t>ONG</a:t>
          </a:r>
          <a:endParaRPr lang="fr-BE" noProof="0" dirty="0"/>
        </a:p>
      </dgm:t>
    </dgm:pt>
    <dgm:pt modelId="{1D12995D-E71E-4A0A-9601-650F935BD64D}" type="parTrans" cxnId="{E77FCBF3-F9D4-4E20-A4CF-6659646070AF}">
      <dgm:prSet/>
      <dgm:spPr/>
      <dgm:t>
        <a:bodyPr/>
        <a:lstStyle/>
        <a:p>
          <a:endParaRPr lang="en-GB"/>
        </a:p>
      </dgm:t>
    </dgm:pt>
    <dgm:pt modelId="{CB111B37-DF20-410B-83E3-999331E04375}" type="sibTrans" cxnId="{E77FCBF3-F9D4-4E20-A4CF-6659646070AF}">
      <dgm:prSet/>
      <dgm:spPr/>
      <dgm:t>
        <a:bodyPr/>
        <a:lstStyle/>
        <a:p>
          <a:endParaRPr lang="en-GB"/>
        </a:p>
      </dgm:t>
    </dgm:pt>
    <dgm:pt modelId="{FAE6FC20-CAB3-4ABC-8AFB-625735893093}">
      <dgm:prSet phldrT="[Text]"/>
      <dgm:spPr/>
      <dgm:t>
        <a:bodyPr/>
        <a:lstStyle/>
        <a:p>
          <a:r>
            <a:rPr lang="fr-BE" noProof="0" dirty="0" smtClean="0"/>
            <a:t>Les appels de fonds des missions</a:t>
          </a:r>
        </a:p>
      </dgm:t>
    </dgm:pt>
    <dgm:pt modelId="{120AB038-28F1-4AEF-80F0-0FA0E5315806}" type="parTrans" cxnId="{BEA255C8-0A81-45DB-89A9-013E1E08E9CC}">
      <dgm:prSet/>
      <dgm:spPr/>
      <dgm:t>
        <a:bodyPr/>
        <a:lstStyle/>
        <a:p>
          <a:endParaRPr lang="en-GB"/>
        </a:p>
      </dgm:t>
    </dgm:pt>
    <dgm:pt modelId="{AD6D7A1D-DCFB-44EB-A980-17316F294A9A}" type="sibTrans" cxnId="{BEA255C8-0A81-45DB-89A9-013E1E08E9CC}">
      <dgm:prSet/>
      <dgm:spPr/>
      <dgm:t>
        <a:bodyPr/>
        <a:lstStyle/>
        <a:p>
          <a:endParaRPr lang="en-GB"/>
        </a:p>
      </dgm:t>
    </dgm:pt>
    <dgm:pt modelId="{73B7139D-9116-4150-BF3E-EA95F836D126}">
      <dgm:prSet phldrT="[Text]"/>
      <dgm:spPr/>
      <dgm:t>
        <a:bodyPr/>
        <a:lstStyle/>
        <a:p>
          <a:r>
            <a:rPr lang="fr-BE" noProof="0" dirty="0" smtClean="0"/>
            <a:t>L’Union Européen et  les institutions spécialisées de l’ONU</a:t>
          </a:r>
          <a:endParaRPr lang="fr-BE" noProof="0" dirty="0"/>
        </a:p>
      </dgm:t>
    </dgm:pt>
    <dgm:pt modelId="{AF4E127E-16FD-4CE5-8C11-A7DBE4EA95B3}" type="parTrans" cxnId="{852BFD5E-C639-4D80-BB2F-747B6BA6DF23}">
      <dgm:prSet/>
      <dgm:spPr/>
      <dgm:t>
        <a:bodyPr/>
        <a:lstStyle/>
        <a:p>
          <a:endParaRPr lang="en-GB"/>
        </a:p>
      </dgm:t>
    </dgm:pt>
    <dgm:pt modelId="{F586BACB-481B-4D5C-A9FE-111307A8F05C}" type="sibTrans" cxnId="{852BFD5E-C639-4D80-BB2F-747B6BA6DF23}">
      <dgm:prSet/>
      <dgm:spPr/>
      <dgm:t>
        <a:bodyPr/>
        <a:lstStyle/>
        <a:p>
          <a:endParaRPr lang="en-GB"/>
        </a:p>
      </dgm:t>
    </dgm:pt>
    <dgm:pt modelId="{8EF2218F-0E37-4F2D-836A-6AC6F500E067}" type="pres">
      <dgm:prSet presAssocID="{4030FBC6-ED17-44DE-AABA-6F2B82CC101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72DE4F-82CA-49E5-A1C3-F30158B085CE}" type="pres">
      <dgm:prSet presAssocID="{82E79250-27B2-453B-B13C-C5E29E2360D4}" presName="compNode" presStyleCnt="0"/>
      <dgm:spPr/>
    </dgm:pt>
    <dgm:pt modelId="{BC78A0F4-815C-401F-BEB3-4C2D2BB73379}" type="pres">
      <dgm:prSet presAssocID="{82E79250-27B2-453B-B13C-C5E29E2360D4}" presName="aNode" presStyleLbl="bgShp" presStyleIdx="0" presStyleCnt="3"/>
      <dgm:spPr/>
      <dgm:t>
        <a:bodyPr/>
        <a:lstStyle/>
        <a:p>
          <a:endParaRPr lang="en-GB"/>
        </a:p>
      </dgm:t>
    </dgm:pt>
    <dgm:pt modelId="{C454E50E-96C0-4CC0-ADE2-3621D8DBCFAA}" type="pres">
      <dgm:prSet presAssocID="{82E79250-27B2-453B-B13C-C5E29E2360D4}" presName="textNode" presStyleLbl="bgShp" presStyleIdx="0" presStyleCnt="3"/>
      <dgm:spPr/>
      <dgm:t>
        <a:bodyPr/>
        <a:lstStyle/>
        <a:p>
          <a:endParaRPr lang="en-GB"/>
        </a:p>
      </dgm:t>
    </dgm:pt>
    <dgm:pt modelId="{FE2CE8BB-E260-4BE7-8198-C9B4063E7606}" type="pres">
      <dgm:prSet presAssocID="{82E79250-27B2-453B-B13C-C5E29E2360D4}" presName="compChildNode" presStyleCnt="0"/>
      <dgm:spPr/>
    </dgm:pt>
    <dgm:pt modelId="{BCC41D29-884D-40A3-8A52-9A475BCCB4F2}" type="pres">
      <dgm:prSet presAssocID="{82E79250-27B2-453B-B13C-C5E29E2360D4}" presName="theInnerList" presStyleCnt="0"/>
      <dgm:spPr/>
    </dgm:pt>
    <dgm:pt modelId="{7F5A9290-2FB9-4781-843D-C9CD6E6F1633}" type="pres">
      <dgm:prSet presAssocID="{3AECD9D9-F025-414D-BBCD-0AF29AF5ED2D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3F108-2F3E-4E83-9846-7116863BB4A2}" type="pres">
      <dgm:prSet presAssocID="{3AECD9D9-F025-414D-BBCD-0AF29AF5ED2D}" presName="aSpace2" presStyleCnt="0"/>
      <dgm:spPr/>
    </dgm:pt>
    <dgm:pt modelId="{55AC8D7B-C569-4434-A189-06E450C600CD}" type="pres">
      <dgm:prSet presAssocID="{671AE28E-CF10-4087-80FD-97397C331825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F50DBD-6219-4EBD-91CE-D3FCEF95469E}" type="pres">
      <dgm:prSet presAssocID="{671AE28E-CF10-4087-80FD-97397C331825}" presName="aSpace2" presStyleCnt="0"/>
      <dgm:spPr/>
    </dgm:pt>
    <dgm:pt modelId="{8104CC3A-00E1-458B-B13F-0D862B7691B1}" type="pres">
      <dgm:prSet presAssocID="{A90C6792-AFCA-46C0-9045-3416F4B110C9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3881EB-353F-43B9-9970-686D16F7F176}" type="pres">
      <dgm:prSet presAssocID="{A90C6792-AFCA-46C0-9045-3416F4B110C9}" presName="aSpace2" presStyleCnt="0"/>
      <dgm:spPr/>
    </dgm:pt>
    <dgm:pt modelId="{4C1325C2-8139-426E-ABDA-193D8357E1E9}" type="pres">
      <dgm:prSet presAssocID="{FAE6FC20-CAB3-4ABC-8AFB-625735893093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F05C83-2F8C-484C-8389-6D5BDB43D6BF}" type="pres">
      <dgm:prSet presAssocID="{82E79250-27B2-453B-B13C-C5E29E2360D4}" presName="aSpace" presStyleCnt="0"/>
      <dgm:spPr/>
    </dgm:pt>
    <dgm:pt modelId="{1C0714A5-DAB2-4148-BE16-466E5CFEFF68}" type="pres">
      <dgm:prSet presAssocID="{2655A9FB-20C8-42AC-BA68-16A90D630AA3}" presName="compNode" presStyleCnt="0"/>
      <dgm:spPr/>
    </dgm:pt>
    <dgm:pt modelId="{753A4A9F-3716-4ABD-84B4-E73A823B5548}" type="pres">
      <dgm:prSet presAssocID="{2655A9FB-20C8-42AC-BA68-16A90D630AA3}" presName="aNode" presStyleLbl="bgShp" presStyleIdx="1" presStyleCnt="3"/>
      <dgm:spPr/>
      <dgm:t>
        <a:bodyPr/>
        <a:lstStyle/>
        <a:p>
          <a:endParaRPr lang="en-GB"/>
        </a:p>
      </dgm:t>
    </dgm:pt>
    <dgm:pt modelId="{660574CE-6FFD-4A91-B0DB-0C33979DED2A}" type="pres">
      <dgm:prSet presAssocID="{2655A9FB-20C8-42AC-BA68-16A90D630AA3}" presName="textNode" presStyleLbl="bgShp" presStyleIdx="1" presStyleCnt="3"/>
      <dgm:spPr/>
      <dgm:t>
        <a:bodyPr/>
        <a:lstStyle/>
        <a:p>
          <a:endParaRPr lang="en-GB"/>
        </a:p>
      </dgm:t>
    </dgm:pt>
    <dgm:pt modelId="{C9259398-344C-4990-A8C5-F0C201C0C43A}" type="pres">
      <dgm:prSet presAssocID="{2655A9FB-20C8-42AC-BA68-16A90D630AA3}" presName="compChildNode" presStyleCnt="0"/>
      <dgm:spPr/>
    </dgm:pt>
    <dgm:pt modelId="{F0FC3ACF-BFFD-4D5F-A5DB-3908C479B248}" type="pres">
      <dgm:prSet presAssocID="{2655A9FB-20C8-42AC-BA68-16A90D630AA3}" presName="theInnerList" presStyleCnt="0"/>
      <dgm:spPr/>
    </dgm:pt>
    <dgm:pt modelId="{DACA6EDA-F3F2-43AF-B8BF-44442EB726AD}" type="pres">
      <dgm:prSet presAssocID="{D0E87ECB-F80E-4BFD-8D4C-5F714FE59A49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514CAC-CAD9-45A0-8144-0BE8CA5B379A}" type="pres">
      <dgm:prSet presAssocID="{D0E87ECB-F80E-4BFD-8D4C-5F714FE59A49}" presName="aSpace2" presStyleCnt="0"/>
      <dgm:spPr/>
    </dgm:pt>
    <dgm:pt modelId="{93C230E7-B809-4204-A6E0-601B254F59E8}" type="pres">
      <dgm:prSet presAssocID="{C094476E-D1C6-47E6-9D81-19EBF5CB1BF1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528272-462F-49E4-AEEB-BFE5945C5375}" type="pres">
      <dgm:prSet presAssocID="{C094476E-D1C6-47E6-9D81-19EBF5CB1BF1}" presName="aSpace2" presStyleCnt="0"/>
      <dgm:spPr/>
    </dgm:pt>
    <dgm:pt modelId="{640FB14A-3A00-484C-BF4D-2A8A9B802EAC}" type="pres">
      <dgm:prSet presAssocID="{9187CF8F-04D0-4705-ADD6-53238E6174B8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1B34FB-F60D-4BD7-8CBE-3B35D281F6FE}" type="pres">
      <dgm:prSet presAssocID="{9187CF8F-04D0-4705-ADD6-53238E6174B8}" presName="aSpace2" presStyleCnt="0"/>
      <dgm:spPr/>
    </dgm:pt>
    <dgm:pt modelId="{BAFBF8A2-49A9-4A52-A687-E77AB09471A2}" type="pres">
      <dgm:prSet presAssocID="{6AF1AAF6-6D3E-437F-A63D-43D956786B8A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F89F9D-2B44-4F30-BA65-8D578685D889}" type="pres">
      <dgm:prSet presAssocID="{2655A9FB-20C8-42AC-BA68-16A90D630AA3}" presName="aSpace" presStyleCnt="0"/>
      <dgm:spPr/>
    </dgm:pt>
    <dgm:pt modelId="{5C0F9279-84CD-4ED0-B12D-4C468EED5802}" type="pres">
      <dgm:prSet presAssocID="{81918E0A-2339-4926-A268-A3746F06EE10}" presName="compNode" presStyleCnt="0"/>
      <dgm:spPr/>
    </dgm:pt>
    <dgm:pt modelId="{2C66560D-D536-4E40-9378-429573A9AFC7}" type="pres">
      <dgm:prSet presAssocID="{81918E0A-2339-4926-A268-A3746F06EE10}" presName="aNode" presStyleLbl="bgShp" presStyleIdx="2" presStyleCnt="3"/>
      <dgm:spPr/>
      <dgm:t>
        <a:bodyPr/>
        <a:lstStyle/>
        <a:p>
          <a:endParaRPr lang="en-GB"/>
        </a:p>
      </dgm:t>
    </dgm:pt>
    <dgm:pt modelId="{4DA14738-EF08-4FD7-A6CB-BF375BF67F2B}" type="pres">
      <dgm:prSet presAssocID="{81918E0A-2339-4926-A268-A3746F06EE10}" presName="textNode" presStyleLbl="bgShp" presStyleIdx="2" presStyleCnt="3"/>
      <dgm:spPr/>
      <dgm:t>
        <a:bodyPr/>
        <a:lstStyle/>
        <a:p>
          <a:endParaRPr lang="en-GB"/>
        </a:p>
      </dgm:t>
    </dgm:pt>
    <dgm:pt modelId="{76583DA5-05D8-4A27-89F1-BF4BA64AC6A5}" type="pres">
      <dgm:prSet presAssocID="{81918E0A-2339-4926-A268-A3746F06EE10}" presName="compChildNode" presStyleCnt="0"/>
      <dgm:spPr/>
    </dgm:pt>
    <dgm:pt modelId="{9846267E-188E-4CA6-B781-A619E27E2107}" type="pres">
      <dgm:prSet presAssocID="{81918E0A-2339-4926-A268-A3746F06EE10}" presName="theInnerList" presStyleCnt="0"/>
      <dgm:spPr/>
    </dgm:pt>
    <dgm:pt modelId="{676C6571-C6F7-41F4-B56C-54201F19973E}" type="pres">
      <dgm:prSet presAssocID="{99C7DDEF-0B25-43F6-8BBC-9F18CCDF7BE0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C9F792-0086-42FB-AB85-27C320956021}" type="pres">
      <dgm:prSet presAssocID="{99C7DDEF-0B25-43F6-8BBC-9F18CCDF7BE0}" presName="aSpace2" presStyleCnt="0"/>
      <dgm:spPr/>
    </dgm:pt>
    <dgm:pt modelId="{C0BD5427-9B06-45A8-A3F8-D72B7F80326D}" type="pres">
      <dgm:prSet presAssocID="{05DCAA1A-093F-4A21-AAC3-FF2762AF34F0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AA5CD1-8824-4A8E-961E-B40350448CAE}" type="pres">
      <dgm:prSet presAssocID="{05DCAA1A-093F-4A21-AAC3-FF2762AF34F0}" presName="aSpace2" presStyleCnt="0"/>
      <dgm:spPr/>
    </dgm:pt>
    <dgm:pt modelId="{098C2A6A-460C-44E4-918C-B663CB8F517A}" type="pres">
      <dgm:prSet presAssocID="{73B7139D-9116-4150-BF3E-EA95F836D126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C92E59-60C4-4A69-B052-58055DD41227}" srcId="{4030FBC6-ED17-44DE-AABA-6F2B82CC1014}" destId="{81918E0A-2339-4926-A268-A3746F06EE10}" srcOrd="2" destOrd="0" parTransId="{361202FF-1FF9-4F43-80DE-27644101083C}" sibTransId="{74D4F34D-1389-4C72-B9C3-26974E0C66DC}"/>
    <dgm:cxn modelId="{775600F4-7333-4A6F-9342-301EC122D2A0}" type="presOf" srcId="{82E79250-27B2-453B-B13C-C5E29E2360D4}" destId="{C454E50E-96C0-4CC0-ADE2-3621D8DBCFAA}" srcOrd="1" destOrd="0" presId="urn:microsoft.com/office/officeart/2005/8/layout/lProcess2"/>
    <dgm:cxn modelId="{6E717210-3ED8-4185-A59D-603D9C125BD5}" type="presOf" srcId="{C094476E-D1C6-47E6-9D81-19EBF5CB1BF1}" destId="{93C230E7-B809-4204-A6E0-601B254F59E8}" srcOrd="0" destOrd="0" presId="urn:microsoft.com/office/officeart/2005/8/layout/lProcess2"/>
    <dgm:cxn modelId="{71C314D6-6C4F-4C8A-9630-3206EF55A0BA}" srcId="{81918E0A-2339-4926-A268-A3746F06EE10}" destId="{99C7DDEF-0B25-43F6-8BBC-9F18CCDF7BE0}" srcOrd="0" destOrd="0" parTransId="{33226DB9-7251-450A-A9AF-91D3F141F740}" sibTransId="{697F9F83-A028-4ED2-A129-BE59FEA514C6}"/>
    <dgm:cxn modelId="{BEA255C8-0A81-45DB-89A9-013E1E08E9CC}" srcId="{82E79250-27B2-453B-B13C-C5E29E2360D4}" destId="{FAE6FC20-CAB3-4ABC-8AFB-625735893093}" srcOrd="3" destOrd="0" parTransId="{120AB038-28F1-4AEF-80F0-0FA0E5315806}" sibTransId="{AD6D7A1D-DCFB-44EB-A980-17316F294A9A}"/>
    <dgm:cxn modelId="{2F9A9D9D-1D29-4AED-81E2-B4FBDCA6147F}" srcId="{82E79250-27B2-453B-B13C-C5E29E2360D4}" destId="{3AECD9D9-F025-414D-BBCD-0AF29AF5ED2D}" srcOrd="0" destOrd="0" parTransId="{431C894A-AABE-4CCC-996F-178DBD55050D}" sibTransId="{67FC681C-439F-44BE-B816-AF7D3ECE153F}"/>
    <dgm:cxn modelId="{89869B67-7B21-4D7B-8F4E-B4FBDC661FAE}" srcId="{2655A9FB-20C8-42AC-BA68-16A90D630AA3}" destId="{C094476E-D1C6-47E6-9D81-19EBF5CB1BF1}" srcOrd="1" destOrd="0" parTransId="{4618F211-88DD-4FB5-9B24-2A8FBE366733}" sibTransId="{BDCA961B-AE55-4692-86B3-D5C2F805B0C7}"/>
    <dgm:cxn modelId="{F202853F-4D05-481F-9B06-C67FAA425D55}" srcId="{2655A9FB-20C8-42AC-BA68-16A90D630AA3}" destId="{9187CF8F-04D0-4705-ADD6-53238E6174B8}" srcOrd="2" destOrd="0" parTransId="{D35BE9C1-D954-48C8-B911-4ED734BF76E8}" sibTransId="{77124BA0-5DAE-4957-960C-E13E57748AB9}"/>
    <dgm:cxn modelId="{DA5C5AAC-B293-4118-A21F-4D442C62972F}" type="presOf" srcId="{4030FBC6-ED17-44DE-AABA-6F2B82CC1014}" destId="{8EF2218F-0E37-4F2D-836A-6AC6F500E067}" srcOrd="0" destOrd="0" presId="urn:microsoft.com/office/officeart/2005/8/layout/lProcess2"/>
    <dgm:cxn modelId="{382E3F16-1C15-42B1-AAB6-CB48FCB8D8A9}" srcId="{2655A9FB-20C8-42AC-BA68-16A90D630AA3}" destId="{D0E87ECB-F80E-4BFD-8D4C-5F714FE59A49}" srcOrd="0" destOrd="0" parTransId="{36E317CC-29E4-4C7A-AD98-4296E27CB257}" sibTransId="{5B8716EE-1971-4837-A242-8D08AF4C2B27}"/>
    <dgm:cxn modelId="{5E7E8444-0970-448A-B633-1F7151EA7524}" type="presOf" srcId="{3AECD9D9-F025-414D-BBCD-0AF29AF5ED2D}" destId="{7F5A9290-2FB9-4781-843D-C9CD6E6F1633}" srcOrd="0" destOrd="0" presId="urn:microsoft.com/office/officeart/2005/8/layout/lProcess2"/>
    <dgm:cxn modelId="{4296577C-C59E-4718-8A86-9DC61AEB849A}" type="presOf" srcId="{81918E0A-2339-4926-A268-A3746F06EE10}" destId="{2C66560D-D536-4E40-9378-429573A9AFC7}" srcOrd="0" destOrd="0" presId="urn:microsoft.com/office/officeart/2005/8/layout/lProcess2"/>
    <dgm:cxn modelId="{23AC3D99-CDD1-4FCA-8112-EEF1FFD6E519}" type="presOf" srcId="{73B7139D-9116-4150-BF3E-EA95F836D126}" destId="{098C2A6A-460C-44E4-918C-B663CB8F517A}" srcOrd="0" destOrd="0" presId="urn:microsoft.com/office/officeart/2005/8/layout/lProcess2"/>
    <dgm:cxn modelId="{E7A50A22-EA1F-4156-B193-9D4B7B6A3CAA}" srcId="{81918E0A-2339-4926-A268-A3746F06EE10}" destId="{05DCAA1A-093F-4A21-AAC3-FF2762AF34F0}" srcOrd="1" destOrd="0" parTransId="{EDC90C79-8D9E-4CC0-89B9-C9444F895732}" sibTransId="{6B5BC644-8E4E-4697-B1D9-984F18091445}"/>
    <dgm:cxn modelId="{6F8D2FC1-B92B-4C63-834B-AE5608A18F9D}" type="presOf" srcId="{05DCAA1A-093F-4A21-AAC3-FF2762AF34F0}" destId="{C0BD5427-9B06-45A8-A3F8-D72B7F80326D}" srcOrd="0" destOrd="0" presId="urn:microsoft.com/office/officeart/2005/8/layout/lProcess2"/>
    <dgm:cxn modelId="{1EC3FF85-5740-4B8F-AED7-04FC8F6DAC00}" type="presOf" srcId="{82E79250-27B2-453B-B13C-C5E29E2360D4}" destId="{BC78A0F4-815C-401F-BEB3-4C2D2BB73379}" srcOrd="0" destOrd="0" presId="urn:microsoft.com/office/officeart/2005/8/layout/lProcess2"/>
    <dgm:cxn modelId="{F3974283-E0FC-44D1-8C6A-4793C8121B74}" srcId="{82E79250-27B2-453B-B13C-C5E29E2360D4}" destId="{A90C6792-AFCA-46C0-9045-3416F4B110C9}" srcOrd="2" destOrd="0" parTransId="{D213728B-287A-4138-BAD7-460AFB219EB2}" sibTransId="{AF3CFAA4-8FF6-44C7-B204-5016B0327D43}"/>
    <dgm:cxn modelId="{0D219542-D09F-4D7F-9FA6-A8AA65F2604C}" type="presOf" srcId="{9187CF8F-04D0-4705-ADD6-53238E6174B8}" destId="{640FB14A-3A00-484C-BF4D-2A8A9B802EAC}" srcOrd="0" destOrd="0" presId="urn:microsoft.com/office/officeart/2005/8/layout/lProcess2"/>
    <dgm:cxn modelId="{74F8142F-A8CD-40AC-B3DA-95C08F960D90}" srcId="{82E79250-27B2-453B-B13C-C5E29E2360D4}" destId="{671AE28E-CF10-4087-80FD-97397C331825}" srcOrd="1" destOrd="0" parTransId="{3DBFEB68-7CFE-4367-85C6-2EFD20D51E46}" sibTransId="{3B83C686-7B9B-45F3-A5B4-9FAB0BC5088A}"/>
    <dgm:cxn modelId="{3F8772F6-B06A-4AB8-A215-E40ED47D6B1E}" type="presOf" srcId="{6AF1AAF6-6D3E-437F-A63D-43D956786B8A}" destId="{BAFBF8A2-49A9-4A52-A687-E77AB09471A2}" srcOrd="0" destOrd="0" presId="urn:microsoft.com/office/officeart/2005/8/layout/lProcess2"/>
    <dgm:cxn modelId="{2805ACE9-0BCD-4301-A809-EAB5D5576E1E}" type="presOf" srcId="{2655A9FB-20C8-42AC-BA68-16A90D630AA3}" destId="{660574CE-6FFD-4A91-B0DB-0C33979DED2A}" srcOrd="1" destOrd="0" presId="urn:microsoft.com/office/officeart/2005/8/layout/lProcess2"/>
    <dgm:cxn modelId="{F87C85E3-5A92-4B78-ADA5-2BAE73F434B4}" type="presOf" srcId="{99C7DDEF-0B25-43F6-8BBC-9F18CCDF7BE0}" destId="{676C6571-C6F7-41F4-B56C-54201F19973E}" srcOrd="0" destOrd="0" presId="urn:microsoft.com/office/officeart/2005/8/layout/lProcess2"/>
    <dgm:cxn modelId="{E77FCBF3-F9D4-4E20-A4CF-6659646070AF}" srcId="{2655A9FB-20C8-42AC-BA68-16A90D630AA3}" destId="{6AF1AAF6-6D3E-437F-A63D-43D956786B8A}" srcOrd="3" destOrd="0" parTransId="{1D12995D-E71E-4A0A-9601-650F935BD64D}" sibTransId="{CB111B37-DF20-410B-83E3-999331E04375}"/>
    <dgm:cxn modelId="{CEAE3CC8-09F1-4EA5-801A-233A6FAAB0CC}" type="presOf" srcId="{D0E87ECB-F80E-4BFD-8D4C-5F714FE59A49}" destId="{DACA6EDA-F3F2-43AF-B8BF-44442EB726AD}" srcOrd="0" destOrd="0" presId="urn:microsoft.com/office/officeart/2005/8/layout/lProcess2"/>
    <dgm:cxn modelId="{D27CEF88-590E-41A9-82BE-04A6EB469C54}" srcId="{4030FBC6-ED17-44DE-AABA-6F2B82CC1014}" destId="{82E79250-27B2-453B-B13C-C5E29E2360D4}" srcOrd="0" destOrd="0" parTransId="{04A76A94-38A4-4D81-A3F4-3F5381396682}" sibTransId="{FDC1DA7B-D4BE-4F92-B31D-8AEE7FEFBE0C}"/>
    <dgm:cxn modelId="{1B0D5062-4F17-4C0B-9A42-2C5579416F86}" type="presOf" srcId="{81918E0A-2339-4926-A268-A3746F06EE10}" destId="{4DA14738-EF08-4FD7-A6CB-BF375BF67F2B}" srcOrd="1" destOrd="0" presId="urn:microsoft.com/office/officeart/2005/8/layout/lProcess2"/>
    <dgm:cxn modelId="{3051C4B6-BFB8-484B-B98A-F0BC398373C6}" type="presOf" srcId="{FAE6FC20-CAB3-4ABC-8AFB-625735893093}" destId="{4C1325C2-8139-426E-ABDA-193D8357E1E9}" srcOrd="0" destOrd="0" presId="urn:microsoft.com/office/officeart/2005/8/layout/lProcess2"/>
    <dgm:cxn modelId="{852BFD5E-C639-4D80-BB2F-747B6BA6DF23}" srcId="{81918E0A-2339-4926-A268-A3746F06EE10}" destId="{73B7139D-9116-4150-BF3E-EA95F836D126}" srcOrd="2" destOrd="0" parTransId="{AF4E127E-16FD-4CE5-8C11-A7DBE4EA95B3}" sibTransId="{F586BACB-481B-4D5C-A9FE-111307A8F05C}"/>
    <dgm:cxn modelId="{061D01C6-F207-41C6-A4B7-747FC6BA649C}" type="presOf" srcId="{A90C6792-AFCA-46C0-9045-3416F4B110C9}" destId="{8104CC3A-00E1-458B-B13F-0D862B7691B1}" srcOrd="0" destOrd="0" presId="urn:microsoft.com/office/officeart/2005/8/layout/lProcess2"/>
    <dgm:cxn modelId="{41B721F6-C50F-4D62-B985-E6500DC3742F}" type="presOf" srcId="{671AE28E-CF10-4087-80FD-97397C331825}" destId="{55AC8D7B-C569-4434-A189-06E450C600CD}" srcOrd="0" destOrd="0" presId="urn:microsoft.com/office/officeart/2005/8/layout/lProcess2"/>
    <dgm:cxn modelId="{D5FBA0A7-0C0D-450A-B4D3-CFA2DADFB766}" type="presOf" srcId="{2655A9FB-20C8-42AC-BA68-16A90D630AA3}" destId="{753A4A9F-3716-4ABD-84B4-E73A823B5548}" srcOrd="0" destOrd="0" presId="urn:microsoft.com/office/officeart/2005/8/layout/lProcess2"/>
    <dgm:cxn modelId="{16104B4D-EA11-4160-ABB8-F2A8353898A6}" srcId="{4030FBC6-ED17-44DE-AABA-6F2B82CC1014}" destId="{2655A9FB-20C8-42AC-BA68-16A90D630AA3}" srcOrd="1" destOrd="0" parTransId="{2ADEB1EF-B480-44C0-ACBA-7F3D435DEAD1}" sibTransId="{D3493D8F-4420-481D-BF71-2DA5D822A7A2}"/>
    <dgm:cxn modelId="{F2CF9DB0-688D-4627-9D0B-7DA80EE2B76F}" type="presParOf" srcId="{8EF2218F-0E37-4F2D-836A-6AC6F500E067}" destId="{0E72DE4F-82CA-49E5-A1C3-F30158B085CE}" srcOrd="0" destOrd="0" presId="urn:microsoft.com/office/officeart/2005/8/layout/lProcess2"/>
    <dgm:cxn modelId="{D9D8F548-DA36-4BFB-A696-F74071024C78}" type="presParOf" srcId="{0E72DE4F-82CA-49E5-A1C3-F30158B085CE}" destId="{BC78A0F4-815C-401F-BEB3-4C2D2BB73379}" srcOrd="0" destOrd="0" presId="urn:microsoft.com/office/officeart/2005/8/layout/lProcess2"/>
    <dgm:cxn modelId="{577CAC06-C107-412A-96D3-D22CEF134D8E}" type="presParOf" srcId="{0E72DE4F-82CA-49E5-A1C3-F30158B085CE}" destId="{C454E50E-96C0-4CC0-ADE2-3621D8DBCFAA}" srcOrd="1" destOrd="0" presId="urn:microsoft.com/office/officeart/2005/8/layout/lProcess2"/>
    <dgm:cxn modelId="{DC28F476-7A07-4725-B11D-8626E623A0A0}" type="presParOf" srcId="{0E72DE4F-82CA-49E5-A1C3-F30158B085CE}" destId="{FE2CE8BB-E260-4BE7-8198-C9B4063E7606}" srcOrd="2" destOrd="0" presId="urn:microsoft.com/office/officeart/2005/8/layout/lProcess2"/>
    <dgm:cxn modelId="{8D5FB62D-AD98-423B-A789-82C8A990E7DA}" type="presParOf" srcId="{FE2CE8BB-E260-4BE7-8198-C9B4063E7606}" destId="{BCC41D29-884D-40A3-8A52-9A475BCCB4F2}" srcOrd="0" destOrd="0" presId="urn:microsoft.com/office/officeart/2005/8/layout/lProcess2"/>
    <dgm:cxn modelId="{52066295-0E12-425C-8DD2-73BB100476FF}" type="presParOf" srcId="{BCC41D29-884D-40A3-8A52-9A475BCCB4F2}" destId="{7F5A9290-2FB9-4781-843D-C9CD6E6F1633}" srcOrd="0" destOrd="0" presId="urn:microsoft.com/office/officeart/2005/8/layout/lProcess2"/>
    <dgm:cxn modelId="{3106EC52-32F5-4EAD-BE16-81523FB2D40A}" type="presParOf" srcId="{BCC41D29-884D-40A3-8A52-9A475BCCB4F2}" destId="{92E3F108-2F3E-4E83-9846-7116863BB4A2}" srcOrd="1" destOrd="0" presId="urn:microsoft.com/office/officeart/2005/8/layout/lProcess2"/>
    <dgm:cxn modelId="{4B32D0A9-EB7E-47BF-BF7A-CAF181B54D6E}" type="presParOf" srcId="{BCC41D29-884D-40A3-8A52-9A475BCCB4F2}" destId="{55AC8D7B-C569-4434-A189-06E450C600CD}" srcOrd="2" destOrd="0" presId="urn:microsoft.com/office/officeart/2005/8/layout/lProcess2"/>
    <dgm:cxn modelId="{C8842953-A737-432C-86B3-A9F762EFF40D}" type="presParOf" srcId="{BCC41D29-884D-40A3-8A52-9A475BCCB4F2}" destId="{2CF50DBD-6219-4EBD-91CE-D3FCEF95469E}" srcOrd="3" destOrd="0" presId="urn:microsoft.com/office/officeart/2005/8/layout/lProcess2"/>
    <dgm:cxn modelId="{96F9B59E-D268-4D7E-9F69-503AE13A6E62}" type="presParOf" srcId="{BCC41D29-884D-40A3-8A52-9A475BCCB4F2}" destId="{8104CC3A-00E1-458B-B13F-0D862B7691B1}" srcOrd="4" destOrd="0" presId="urn:microsoft.com/office/officeart/2005/8/layout/lProcess2"/>
    <dgm:cxn modelId="{E509B0DB-B21F-4C2F-A77E-3CDF9A614600}" type="presParOf" srcId="{BCC41D29-884D-40A3-8A52-9A475BCCB4F2}" destId="{1D3881EB-353F-43B9-9970-686D16F7F176}" srcOrd="5" destOrd="0" presId="urn:microsoft.com/office/officeart/2005/8/layout/lProcess2"/>
    <dgm:cxn modelId="{9C8E3553-25DE-4320-940E-013F13155D5D}" type="presParOf" srcId="{BCC41D29-884D-40A3-8A52-9A475BCCB4F2}" destId="{4C1325C2-8139-426E-ABDA-193D8357E1E9}" srcOrd="6" destOrd="0" presId="urn:microsoft.com/office/officeart/2005/8/layout/lProcess2"/>
    <dgm:cxn modelId="{D7C96CCA-09EC-429F-A0F6-B8C88E92BCFC}" type="presParOf" srcId="{8EF2218F-0E37-4F2D-836A-6AC6F500E067}" destId="{90F05C83-2F8C-484C-8389-6D5BDB43D6BF}" srcOrd="1" destOrd="0" presId="urn:microsoft.com/office/officeart/2005/8/layout/lProcess2"/>
    <dgm:cxn modelId="{17C3B47A-A0D2-449E-AFD2-3DC81526376B}" type="presParOf" srcId="{8EF2218F-0E37-4F2D-836A-6AC6F500E067}" destId="{1C0714A5-DAB2-4148-BE16-466E5CFEFF68}" srcOrd="2" destOrd="0" presId="urn:microsoft.com/office/officeart/2005/8/layout/lProcess2"/>
    <dgm:cxn modelId="{C6B3E243-ADE4-4450-836C-A67EA9DE74C7}" type="presParOf" srcId="{1C0714A5-DAB2-4148-BE16-466E5CFEFF68}" destId="{753A4A9F-3716-4ABD-84B4-E73A823B5548}" srcOrd="0" destOrd="0" presId="urn:microsoft.com/office/officeart/2005/8/layout/lProcess2"/>
    <dgm:cxn modelId="{88CCCF54-0626-46EF-A008-DBE777503A60}" type="presParOf" srcId="{1C0714A5-DAB2-4148-BE16-466E5CFEFF68}" destId="{660574CE-6FFD-4A91-B0DB-0C33979DED2A}" srcOrd="1" destOrd="0" presId="urn:microsoft.com/office/officeart/2005/8/layout/lProcess2"/>
    <dgm:cxn modelId="{AFFB987D-96D6-4ED2-879B-363B27B651A9}" type="presParOf" srcId="{1C0714A5-DAB2-4148-BE16-466E5CFEFF68}" destId="{C9259398-344C-4990-A8C5-F0C201C0C43A}" srcOrd="2" destOrd="0" presId="urn:microsoft.com/office/officeart/2005/8/layout/lProcess2"/>
    <dgm:cxn modelId="{0FA02C54-F575-4B57-8C0E-5C45D3A7C2FA}" type="presParOf" srcId="{C9259398-344C-4990-A8C5-F0C201C0C43A}" destId="{F0FC3ACF-BFFD-4D5F-A5DB-3908C479B248}" srcOrd="0" destOrd="0" presId="urn:microsoft.com/office/officeart/2005/8/layout/lProcess2"/>
    <dgm:cxn modelId="{D57FD0A0-6AA8-4E60-8CE4-701D2E8DD2A8}" type="presParOf" srcId="{F0FC3ACF-BFFD-4D5F-A5DB-3908C479B248}" destId="{DACA6EDA-F3F2-43AF-B8BF-44442EB726AD}" srcOrd="0" destOrd="0" presId="urn:microsoft.com/office/officeart/2005/8/layout/lProcess2"/>
    <dgm:cxn modelId="{FDA05CA7-0ED2-4C5A-A12C-89B45DEA18B5}" type="presParOf" srcId="{F0FC3ACF-BFFD-4D5F-A5DB-3908C479B248}" destId="{6D514CAC-CAD9-45A0-8144-0BE8CA5B379A}" srcOrd="1" destOrd="0" presId="urn:microsoft.com/office/officeart/2005/8/layout/lProcess2"/>
    <dgm:cxn modelId="{E6030CC9-4A96-4EE0-82D8-D64FBBD58E26}" type="presParOf" srcId="{F0FC3ACF-BFFD-4D5F-A5DB-3908C479B248}" destId="{93C230E7-B809-4204-A6E0-601B254F59E8}" srcOrd="2" destOrd="0" presId="urn:microsoft.com/office/officeart/2005/8/layout/lProcess2"/>
    <dgm:cxn modelId="{001D24EA-FCA7-472A-92B3-EE3FFB5CBAE1}" type="presParOf" srcId="{F0FC3ACF-BFFD-4D5F-A5DB-3908C479B248}" destId="{39528272-462F-49E4-AEEB-BFE5945C5375}" srcOrd="3" destOrd="0" presId="urn:microsoft.com/office/officeart/2005/8/layout/lProcess2"/>
    <dgm:cxn modelId="{830DAA80-4769-4525-9542-07168B3700CF}" type="presParOf" srcId="{F0FC3ACF-BFFD-4D5F-A5DB-3908C479B248}" destId="{640FB14A-3A00-484C-BF4D-2A8A9B802EAC}" srcOrd="4" destOrd="0" presId="urn:microsoft.com/office/officeart/2005/8/layout/lProcess2"/>
    <dgm:cxn modelId="{F247AEB5-ECC5-4B97-960A-374133EC9E27}" type="presParOf" srcId="{F0FC3ACF-BFFD-4D5F-A5DB-3908C479B248}" destId="{C71B34FB-F60D-4BD7-8CBE-3B35D281F6FE}" srcOrd="5" destOrd="0" presId="urn:microsoft.com/office/officeart/2005/8/layout/lProcess2"/>
    <dgm:cxn modelId="{ED5C30B0-D5B4-4D80-B190-C9B6D5ADB0A5}" type="presParOf" srcId="{F0FC3ACF-BFFD-4D5F-A5DB-3908C479B248}" destId="{BAFBF8A2-49A9-4A52-A687-E77AB09471A2}" srcOrd="6" destOrd="0" presId="urn:microsoft.com/office/officeart/2005/8/layout/lProcess2"/>
    <dgm:cxn modelId="{564D9ECA-7FD6-4AE2-933C-F9397136172C}" type="presParOf" srcId="{8EF2218F-0E37-4F2D-836A-6AC6F500E067}" destId="{CFF89F9D-2B44-4F30-BA65-8D578685D889}" srcOrd="3" destOrd="0" presId="urn:microsoft.com/office/officeart/2005/8/layout/lProcess2"/>
    <dgm:cxn modelId="{FC7FE929-DD8E-41D3-8841-FE26E698EA8E}" type="presParOf" srcId="{8EF2218F-0E37-4F2D-836A-6AC6F500E067}" destId="{5C0F9279-84CD-4ED0-B12D-4C468EED5802}" srcOrd="4" destOrd="0" presId="urn:microsoft.com/office/officeart/2005/8/layout/lProcess2"/>
    <dgm:cxn modelId="{0355E25D-9383-4230-8F3E-C193D6C412B5}" type="presParOf" srcId="{5C0F9279-84CD-4ED0-B12D-4C468EED5802}" destId="{2C66560D-D536-4E40-9378-429573A9AFC7}" srcOrd="0" destOrd="0" presId="urn:microsoft.com/office/officeart/2005/8/layout/lProcess2"/>
    <dgm:cxn modelId="{FF0B7324-1A48-4738-8F9D-017A51988BF0}" type="presParOf" srcId="{5C0F9279-84CD-4ED0-B12D-4C468EED5802}" destId="{4DA14738-EF08-4FD7-A6CB-BF375BF67F2B}" srcOrd="1" destOrd="0" presId="urn:microsoft.com/office/officeart/2005/8/layout/lProcess2"/>
    <dgm:cxn modelId="{0234CD70-29AD-4511-90D8-0D88E0000F65}" type="presParOf" srcId="{5C0F9279-84CD-4ED0-B12D-4C468EED5802}" destId="{76583DA5-05D8-4A27-89F1-BF4BA64AC6A5}" srcOrd="2" destOrd="0" presId="urn:microsoft.com/office/officeart/2005/8/layout/lProcess2"/>
    <dgm:cxn modelId="{E07686AC-C35B-422B-8940-1EFA8349AE97}" type="presParOf" srcId="{76583DA5-05D8-4A27-89F1-BF4BA64AC6A5}" destId="{9846267E-188E-4CA6-B781-A619E27E2107}" srcOrd="0" destOrd="0" presId="urn:microsoft.com/office/officeart/2005/8/layout/lProcess2"/>
    <dgm:cxn modelId="{C8521814-39D9-4384-A1C0-5D771B1E9719}" type="presParOf" srcId="{9846267E-188E-4CA6-B781-A619E27E2107}" destId="{676C6571-C6F7-41F4-B56C-54201F19973E}" srcOrd="0" destOrd="0" presId="urn:microsoft.com/office/officeart/2005/8/layout/lProcess2"/>
    <dgm:cxn modelId="{15C1B95B-88B4-4BCC-ABE8-A53DC3B815D8}" type="presParOf" srcId="{9846267E-188E-4CA6-B781-A619E27E2107}" destId="{11C9F792-0086-42FB-AB85-27C320956021}" srcOrd="1" destOrd="0" presId="urn:microsoft.com/office/officeart/2005/8/layout/lProcess2"/>
    <dgm:cxn modelId="{BC08CA07-7A35-42D4-8472-9ABF5993AD32}" type="presParOf" srcId="{9846267E-188E-4CA6-B781-A619E27E2107}" destId="{C0BD5427-9B06-45A8-A3F8-D72B7F80326D}" srcOrd="2" destOrd="0" presId="urn:microsoft.com/office/officeart/2005/8/layout/lProcess2"/>
    <dgm:cxn modelId="{C1B2E7F7-7F93-4FFF-ADC5-57EB18FA1D92}" type="presParOf" srcId="{9846267E-188E-4CA6-B781-A619E27E2107}" destId="{64AA5CD1-8824-4A8E-961E-B40350448CAE}" srcOrd="3" destOrd="0" presId="urn:microsoft.com/office/officeart/2005/8/layout/lProcess2"/>
    <dgm:cxn modelId="{51967AC2-A983-452E-B1B6-24A03E384020}" type="presParOf" srcId="{9846267E-188E-4CA6-B781-A619E27E2107}" destId="{098C2A6A-460C-44E4-918C-B663CB8F517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9F37B-9D0E-49FD-9777-1D3F2DFA2F3F}">
      <dsp:nvSpPr>
        <dsp:cNvPr id="0" name=""/>
        <dsp:cNvSpPr/>
      </dsp:nvSpPr>
      <dsp:spPr>
        <a:xfrm>
          <a:off x="3186674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BPD</a:t>
          </a:r>
          <a:endParaRPr lang="en-GB" sz="4800" kern="1200" dirty="0"/>
        </a:p>
      </dsp:txBody>
      <dsp:txXfrm>
        <a:off x="3494209" y="1726106"/>
        <a:ext cx="1240749" cy="1073297"/>
      </dsp:txXfrm>
    </dsp:sp>
    <dsp:sp modelId="{B8FBA64B-FF91-4719-B495-CA870E417B31}">
      <dsp:nvSpPr>
        <dsp:cNvPr id="0" name=""/>
        <dsp:cNvSpPr/>
      </dsp:nvSpPr>
      <dsp:spPr>
        <a:xfrm>
          <a:off x="434877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CC486-0B24-4840-B94F-7204B6EB2F97}">
      <dsp:nvSpPr>
        <dsp:cNvPr id="0" name=""/>
        <dsp:cNvSpPr/>
      </dsp:nvSpPr>
      <dsp:spPr>
        <a:xfrm>
          <a:off x="3357622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La propriété d</a:t>
          </a:r>
          <a:r>
            <a:rPr lang="pl-PL" sz="1000" kern="1200" noProof="0" dirty="0" smtClean="0"/>
            <a:t>e la </a:t>
          </a:r>
          <a:r>
            <a:rPr lang="fr-BE" sz="1000" kern="1200" noProof="0" dirty="0" smtClean="0"/>
            <a:t> Province Salésien</a:t>
          </a:r>
          <a:r>
            <a:rPr lang="pl-PL" sz="1000" kern="1200" noProof="0" dirty="0" err="1" smtClean="0"/>
            <a:t>ne</a:t>
          </a:r>
          <a:endParaRPr lang="fr-BE" sz="1000" kern="1200" noProof="0" dirty="0"/>
        </a:p>
      </dsp:txBody>
      <dsp:txXfrm>
        <a:off x="3609656" y="218039"/>
        <a:ext cx="1016763" cy="879619"/>
      </dsp:txXfrm>
    </dsp:sp>
    <dsp:sp modelId="{51D9F47F-A184-42B6-98D4-85C2956ACB6E}">
      <dsp:nvSpPr>
        <dsp:cNvPr id="0" name=""/>
        <dsp:cNvSpPr/>
      </dsp:nvSpPr>
      <dsp:spPr>
        <a:xfrm>
          <a:off x="516595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CAF2D-41EC-4B3A-8648-ADEDD5A8E5E3}">
      <dsp:nvSpPr>
        <dsp:cNvPr id="0" name=""/>
        <dsp:cNvSpPr/>
      </dsp:nvSpPr>
      <dsp:spPr>
        <a:xfrm>
          <a:off x="4752400" y="809242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Le lien; le pont avec la société laïque</a:t>
          </a:r>
          <a:endParaRPr lang="fr-BE" sz="1000" kern="1200" noProof="0" dirty="0"/>
        </a:p>
      </dsp:txBody>
      <dsp:txXfrm>
        <a:off x="5004434" y="1027281"/>
        <a:ext cx="1016763" cy="879619"/>
      </dsp:txXfrm>
    </dsp:sp>
    <dsp:sp modelId="{975691A8-1400-43EB-989E-508BB3D30EF9}">
      <dsp:nvSpPr>
        <dsp:cNvPr id="0" name=""/>
        <dsp:cNvSpPr/>
      </dsp:nvSpPr>
      <dsp:spPr>
        <a:xfrm>
          <a:off x="4598288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8F58E-DFA0-48DE-BD04-2D4DB05A9B22}">
      <dsp:nvSpPr>
        <dsp:cNvPr id="0" name=""/>
        <dsp:cNvSpPr/>
      </dsp:nvSpPr>
      <dsp:spPr>
        <a:xfrm>
          <a:off x="4752400" y="240011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 La promotion du développement de la jeunesse et de </a:t>
          </a:r>
          <a:r>
            <a:rPr lang="en-GB" sz="1000" kern="1200" dirty="0" smtClean="0"/>
            <a:t>la justice</a:t>
          </a:r>
          <a:endParaRPr lang="en-GB" sz="1000" kern="1200" dirty="0"/>
        </a:p>
      </dsp:txBody>
      <dsp:txXfrm>
        <a:off x="5004434" y="2618157"/>
        <a:ext cx="1016763" cy="879619"/>
      </dsp:txXfrm>
    </dsp:sp>
    <dsp:sp modelId="{CE574F2C-17EB-445B-98EA-B55A41C17B06}">
      <dsp:nvSpPr>
        <dsp:cNvPr id="0" name=""/>
        <dsp:cNvSpPr/>
      </dsp:nvSpPr>
      <dsp:spPr>
        <a:xfrm>
          <a:off x="3190127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B00B1-D9FB-4CBC-991D-EBB649469A76}">
      <dsp:nvSpPr>
        <dsp:cNvPr id="0" name=""/>
        <dsp:cNvSpPr/>
      </dsp:nvSpPr>
      <dsp:spPr>
        <a:xfrm>
          <a:off x="3357622" y="3210265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L’animation de programme stratégique dans la Province</a:t>
          </a:r>
          <a:endParaRPr lang="fr-BE" sz="1000" kern="1200" noProof="0" dirty="0"/>
        </a:p>
      </dsp:txBody>
      <dsp:txXfrm>
        <a:off x="3609656" y="3428304"/>
        <a:ext cx="1016763" cy="879619"/>
      </dsp:txXfrm>
    </dsp:sp>
    <dsp:sp modelId="{F51C1411-5983-4A26-934F-3F6491569DCC}">
      <dsp:nvSpPr>
        <dsp:cNvPr id="0" name=""/>
        <dsp:cNvSpPr/>
      </dsp:nvSpPr>
      <dsp:spPr>
        <a:xfrm>
          <a:off x="2359563" y="209778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46659-E7C6-431C-9898-D54041390FF9}">
      <dsp:nvSpPr>
        <dsp:cNvPr id="0" name=""/>
        <dsp:cNvSpPr/>
      </dsp:nvSpPr>
      <dsp:spPr>
        <a:xfrm>
          <a:off x="1956368" y="2401023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La gestion des projets et l’organisation des fonds</a:t>
          </a:r>
          <a:endParaRPr lang="fr-BE" sz="1000" kern="1200" noProof="0" dirty="0"/>
        </a:p>
      </dsp:txBody>
      <dsp:txXfrm>
        <a:off x="2208402" y="2619062"/>
        <a:ext cx="1016763" cy="879619"/>
      </dsp:txXfrm>
    </dsp:sp>
    <dsp:sp modelId="{DD98FDBD-BAD5-4C55-948A-4BADF2E50A82}">
      <dsp:nvSpPr>
        <dsp:cNvPr id="0" name=""/>
        <dsp:cNvSpPr/>
      </dsp:nvSpPr>
      <dsp:spPr>
        <a:xfrm>
          <a:off x="1956368" y="807431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noProof="0" dirty="0" smtClean="0"/>
            <a:t>La coopération : Pastorale des Jeunes, Communication sociale, </a:t>
          </a:r>
          <a:r>
            <a:rPr lang="pl-PL" sz="1000" kern="1200" noProof="0" dirty="0" err="1" smtClean="0"/>
            <a:t>l’E</a:t>
          </a:r>
          <a:r>
            <a:rPr lang="fr-BE" sz="1000" kern="1200" baseline="0" noProof="0" dirty="0" smtClean="0"/>
            <a:t>conome</a:t>
          </a:r>
          <a:endParaRPr lang="fr-BE" sz="1000" kern="1200" baseline="0" noProof="0" dirty="0"/>
        </a:p>
      </dsp:txBody>
      <dsp:txXfrm>
        <a:off x="2208402" y="1025470"/>
        <a:ext cx="1016763" cy="879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81836-5A16-44C0-8C6C-F60374D6E508}">
      <dsp:nvSpPr>
        <dsp:cNvPr id="0" name=""/>
        <dsp:cNvSpPr/>
      </dsp:nvSpPr>
      <dsp:spPr>
        <a:xfrm rot="5400000">
          <a:off x="-143053" y="145276"/>
          <a:ext cx="953687" cy="667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noProof="0" dirty="0" smtClean="0"/>
            <a:t>Modèle 0</a:t>
          </a:r>
          <a:endParaRPr lang="fr-BE" sz="1300" kern="1200" noProof="0" dirty="0"/>
        </a:p>
      </dsp:txBody>
      <dsp:txXfrm rot="-5400000">
        <a:off x="1" y="336014"/>
        <a:ext cx="667581" cy="286106"/>
      </dsp:txXfrm>
    </dsp:sp>
    <dsp:sp modelId="{05F27B2D-8E4E-463D-9BC6-6D2084B325B8}">
      <dsp:nvSpPr>
        <dsp:cNvPr id="0" name=""/>
        <dsp:cNvSpPr/>
      </dsp:nvSpPr>
      <dsp:spPr>
        <a:xfrm rot="5400000">
          <a:off x="4138642" y="-3468837"/>
          <a:ext cx="619896" cy="7562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La gestion individuelle de certaines œuvres: sans coordination au niveau provincial</a:t>
          </a:r>
          <a:endParaRPr lang="fr-BE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La Province doit commencer ou redémarr</a:t>
          </a:r>
          <a:r>
            <a:rPr lang="pl-PL" sz="1200" kern="1200" noProof="0" dirty="0" smtClean="0"/>
            <a:t>er</a:t>
          </a:r>
          <a:r>
            <a:rPr lang="fr-BE" sz="1200" kern="1200" noProof="0" dirty="0" smtClean="0"/>
            <a:t> l’activité du BPD</a:t>
          </a:r>
          <a:endParaRPr lang="fr-BE" sz="1200" kern="1200" noProof="0" dirty="0"/>
        </a:p>
      </dsp:txBody>
      <dsp:txXfrm rot="-5400000">
        <a:off x="667582" y="32484"/>
        <a:ext cx="7531757" cy="559374"/>
      </dsp:txXfrm>
    </dsp:sp>
    <dsp:sp modelId="{8646DB39-2BC2-4342-973B-65CC360840DB}">
      <dsp:nvSpPr>
        <dsp:cNvPr id="0" name=""/>
        <dsp:cNvSpPr/>
      </dsp:nvSpPr>
      <dsp:spPr>
        <a:xfrm rot="5400000">
          <a:off x="-143053" y="980083"/>
          <a:ext cx="953687" cy="667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noProof="0" dirty="0" smtClean="0"/>
            <a:t>Modèle 1</a:t>
          </a:r>
          <a:endParaRPr lang="fr-BE" sz="1300" kern="1200" noProof="0" dirty="0"/>
        </a:p>
      </dsp:txBody>
      <dsp:txXfrm rot="-5400000">
        <a:off x="1" y="1170821"/>
        <a:ext cx="667581" cy="286106"/>
      </dsp:txXfrm>
    </dsp:sp>
    <dsp:sp modelId="{45413E5D-BCFC-4DD1-A35A-22AA8626804C}">
      <dsp:nvSpPr>
        <dsp:cNvPr id="0" name=""/>
        <dsp:cNvSpPr/>
      </dsp:nvSpPr>
      <dsp:spPr>
        <a:xfrm rot="5400000">
          <a:off x="4138642" y="-2634030"/>
          <a:ext cx="619896" cy="7562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Le Modèle de Bureau de Projet,  le point de repère pour les projets de développement dans la Province</a:t>
          </a:r>
          <a:endParaRPr lang="fr-BE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Définition des projets pour les communautés locales et les œuvres, avec peu d’engagement</a:t>
          </a:r>
          <a:endParaRPr lang="fr-BE" sz="1200" kern="1200" noProof="0" dirty="0"/>
        </a:p>
      </dsp:txBody>
      <dsp:txXfrm rot="-5400000">
        <a:off x="667582" y="867291"/>
        <a:ext cx="7531757" cy="559374"/>
      </dsp:txXfrm>
    </dsp:sp>
    <dsp:sp modelId="{D4018294-7268-4FBA-B3ED-DDB6CEF1FD9F}">
      <dsp:nvSpPr>
        <dsp:cNvPr id="0" name=""/>
        <dsp:cNvSpPr/>
      </dsp:nvSpPr>
      <dsp:spPr>
        <a:xfrm rot="5400000">
          <a:off x="-143053" y="1814890"/>
          <a:ext cx="953687" cy="667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Modèle2</a:t>
          </a:r>
          <a:endParaRPr lang="en-GB" sz="1300" kern="1200"/>
        </a:p>
      </dsp:txBody>
      <dsp:txXfrm rot="-5400000">
        <a:off x="1" y="2005628"/>
        <a:ext cx="667581" cy="286106"/>
      </dsp:txXfrm>
    </dsp:sp>
    <dsp:sp modelId="{3D406522-6E87-478B-AA45-E20512990C36}">
      <dsp:nvSpPr>
        <dsp:cNvPr id="0" name=""/>
        <dsp:cNvSpPr/>
      </dsp:nvSpPr>
      <dsp:spPr>
        <a:xfrm rot="5400000">
          <a:off x="4138642" y="-1799223"/>
          <a:ext cx="619896" cy="7562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L’étape vers l</a:t>
          </a:r>
          <a:r>
            <a:rPr lang="pl-PL" sz="1200" kern="1200" noProof="0" dirty="0" smtClean="0"/>
            <a:t>e </a:t>
          </a:r>
          <a:r>
            <a:rPr lang="fr-BE" sz="1200" kern="1200" noProof="0" dirty="0" smtClean="0"/>
            <a:t>Projet de Bureau de Planification : plus d’engagement dans l’animation en Province</a:t>
          </a:r>
          <a:endParaRPr lang="fr-BE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Le Bureau de Planification de Projet aide dans la création de programme organique dans la Province en collaboration avec le Représentant de  la Pastorale des Jeunes</a:t>
          </a:r>
          <a:endParaRPr lang="fr-BE" sz="1200" kern="1200" noProof="0" dirty="0"/>
        </a:p>
      </dsp:txBody>
      <dsp:txXfrm rot="-5400000">
        <a:off x="667582" y="1702098"/>
        <a:ext cx="7531757" cy="559374"/>
      </dsp:txXfrm>
    </dsp:sp>
    <dsp:sp modelId="{01BAA602-0A80-4A64-BE6E-6216E0721367}">
      <dsp:nvSpPr>
        <dsp:cNvPr id="0" name=""/>
        <dsp:cNvSpPr/>
      </dsp:nvSpPr>
      <dsp:spPr>
        <a:xfrm rot="5400000">
          <a:off x="-143053" y="2649698"/>
          <a:ext cx="953687" cy="667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Modèle3</a:t>
          </a:r>
          <a:endParaRPr lang="en-GB" sz="1300" kern="1200"/>
        </a:p>
      </dsp:txBody>
      <dsp:txXfrm rot="-5400000">
        <a:off x="1" y="2840436"/>
        <a:ext cx="667581" cy="286106"/>
      </dsp:txXfrm>
    </dsp:sp>
    <dsp:sp modelId="{E18F403D-C4A4-47D4-AD50-FBAF7DCA55C2}">
      <dsp:nvSpPr>
        <dsp:cNvPr id="0" name=""/>
        <dsp:cNvSpPr/>
      </dsp:nvSpPr>
      <dsp:spPr>
        <a:xfrm rot="5400000">
          <a:off x="4138642" y="-879515"/>
          <a:ext cx="619896" cy="7562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200" kern="1200" noProof="0" dirty="0" smtClean="0"/>
            <a:t>L’étape</a:t>
          </a:r>
          <a:r>
            <a:rPr lang="en-GB" sz="1200" kern="1200" dirty="0" smtClean="0"/>
            <a:t> BPD – </a:t>
          </a:r>
          <a:r>
            <a:rPr lang="fr-BE" sz="1200" kern="1200" noProof="0" dirty="0" smtClean="0"/>
            <a:t>l’aide aux communautés locales</a:t>
          </a:r>
          <a:r>
            <a:rPr lang="pl-PL" sz="1200" kern="1200" noProof="0" dirty="0" smtClean="0"/>
            <a:t> </a:t>
          </a:r>
          <a:r>
            <a:rPr lang="pl-PL" sz="1200" kern="1200" noProof="0" dirty="0" err="1" smtClean="0"/>
            <a:t>dans</a:t>
          </a:r>
          <a:r>
            <a:rPr lang="fr-BE" sz="1200" kern="1200" noProof="0" dirty="0" smtClean="0"/>
            <a:t> l</a:t>
          </a:r>
          <a:r>
            <a:rPr lang="pl-PL" sz="1200" kern="1200" noProof="0" dirty="0" smtClean="0"/>
            <a:t>e</a:t>
          </a:r>
          <a:r>
            <a:rPr lang="fr-BE" sz="1200" kern="1200" noProof="0" dirty="0" smtClean="0"/>
            <a:t> développement de leur mission selon un programme bien défini</a:t>
          </a:r>
          <a:endParaRPr lang="fr-BE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Le </a:t>
          </a:r>
          <a:r>
            <a:rPr lang="fr-BE" sz="1200" kern="1200" noProof="0" dirty="0" smtClean="0"/>
            <a:t>développement</a:t>
          </a:r>
          <a:r>
            <a:rPr lang="en-GB" sz="1200" kern="1200" dirty="0" smtClean="0"/>
            <a:t>  </a:t>
          </a:r>
          <a:r>
            <a:rPr lang="fr-BE" sz="1200" kern="1200" noProof="0" dirty="0" smtClean="0"/>
            <a:t>systématiques</a:t>
          </a:r>
          <a:r>
            <a:rPr lang="en-GB" sz="1200" kern="1200" dirty="0" smtClean="0"/>
            <a:t> des </a:t>
          </a:r>
          <a:r>
            <a:rPr lang="fr-BE" sz="1200" kern="1200" noProof="0" dirty="0" smtClean="0"/>
            <a:t>œuvres</a:t>
          </a:r>
          <a:r>
            <a:rPr lang="en-GB" sz="1200" kern="1200" dirty="0" smtClean="0"/>
            <a:t> </a:t>
          </a:r>
          <a:r>
            <a:rPr lang="fr-BE" sz="1200" kern="1200" noProof="0" dirty="0" smtClean="0"/>
            <a:t>missionnaires</a:t>
          </a:r>
          <a:endParaRPr lang="fr-BE" sz="1200" kern="1200" noProof="0" dirty="0"/>
        </a:p>
      </dsp:txBody>
      <dsp:txXfrm rot="-5400000">
        <a:off x="667582" y="2621806"/>
        <a:ext cx="7531757" cy="559374"/>
      </dsp:txXfrm>
    </dsp:sp>
    <dsp:sp modelId="{A5CDB2F8-102C-4AB3-AB11-35F7703AFFD5}">
      <dsp:nvSpPr>
        <dsp:cNvPr id="0" name=""/>
        <dsp:cNvSpPr/>
      </dsp:nvSpPr>
      <dsp:spPr>
        <a:xfrm rot="5400000">
          <a:off x="-143053" y="3484505"/>
          <a:ext cx="953687" cy="667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Modèle4</a:t>
          </a:r>
          <a:endParaRPr lang="en-GB" sz="1300" kern="1200" dirty="0"/>
        </a:p>
      </dsp:txBody>
      <dsp:txXfrm rot="-5400000">
        <a:off x="1" y="3675243"/>
        <a:ext cx="667581" cy="286106"/>
      </dsp:txXfrm>
    </dsp:sp>
    <dsp:sp modelId="{33813052-3C5D-4707-A972-44B792DBE161}">
      <dsp:nvSpPr>
        <dsp:cNvPr id="0" name=""/>
        <dsp:cNvSpPr/>
      </dsp:nvSpPr>
      <dsp:spPr>
        <a:xfrm rot="5400000">
          <a:off x="4138642" y="-129609"/>
          <a:ext cx="619896" cy="7562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Le BPD </a:t>
          </a:r>
          <a:r>
            <a:rPr lang="fr-BE" sz="1200" kern="1200" noProof="0" dirty="0" smtClean="0"/>
            <a:t>participe</a:t>
          </a:r>
          <a:r>
            <a:rPr lang="en-GB" sz="1200" kern="1200" dirty="0" smtClean="0"/>
            <a:t> </a:t>
          </a:r>
          <a:r>
            <a:rPr lang="fr-BE" sz="1200" kern="1200" noProof="0" dirty="0" smtClean="0"/>
            <a:t>dans</a:t>
          </a:r>
          <a:r>
            <a:rPr lang="en-GB" sz="1200" kern="1200" dirty="0" smtClean="0"/>
            <a:t> le </a:t>
          </a:r>
          <a:r>
            <a:rPr lang="fr-BE" sz="1200" kern="1200" noProof="0" dirty="0" smtClean="0"/>
            <a:t>développement planifié des Mission</a:t>
          </a:r>
          <a:r>
            <a:rPr lang="pl-PL" sz="1200" kern="1200" noProof="0" dirty="0" smtClean="0"/>
            <a:t>s</a:t>
          </a:r>
          <a:r>
            <a:rPr lang="fr-BE" sz="1200" kern="1200" noProof="0" dirty="0" smtClean="0"/>
            <a:t> Salésienne</a:t>
          </a:r>
          <a:r>
            <a:rPr lang="pl-PL" sz="1200" kern="1200" noProof="0" dirty="0" smtClean="0"/>
            <a:t>s</a:t>
          </a:r>
          <a:endParaRPr lang="fr-BE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Le BPD </a:t>
          </a:r>
          <a:r>
            <a:rPr lang="fr-BE" sz="1200" kern="1200" noProof="0" dirty="0" smtClean="0"/>
            <a:t>participe</a:t>
          </a:r>
          <a:r>
            <a:rPr lang="en-GB" sz="1200" kern="1200" dirty="0" smtClean="0"/>
            <a:t> </a:t>
          </a:r>
          <a:r>
            <a:rPr lang="fr-BE" sz="1200" kern="1200" noProof="0" dirty="0" smtClean="0"/>
            <a:t>dans</a:t>
          </a:r>
          <a:r>
            <a:rPr lang="en-GB" sz="1200" kern="1200" dirty="0" smtClean="0"/>
            <a:t> </a:t>
          </a:r>
          <a:r>
            <a:rPr lang="fr-BE" sz="1200" kern="1200" noProof="0" dirty="0" smtClean="0"/>
            <a:t>le</a:t>
          </a:r>
          <a:r>
            <a:rPr lang="pl-PL" sz="1200" kern="1200" noProof="0" dirty="0" smtClean="0"/>
            <a:t>s</a:t>
          </a:r>
          <a:r>
            <a:rPr lang="fr-BE" sz="1200" kern="1200" noProof="0" dirty="0" smtClean="0"/>
            <a:t> initiatives locales de la Protection de Doits de l’Homme</a:t>
          </a:r>
          <a:endParaRPr lang="fr-BE" sz="1200" kern="1200" noProof="0" dirty="0"/>
        </a:p>
      </dsp:txBody>
      <dsp:txXfrm rot="-5400000">
        <a:off x="667582" y="3371712"/>
        <a:ext cx="7531757" cy="559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A368F-0210-403B-B5EB-031B85866359}">
      <dsp:nvSpPr>
        <dsp:cNvPr id="0" name=""/>
        <dsp:cNvSpPr/>
      </dsp:nvSpPr>
      <dsp:spPr>
        <a:xfrm>
          <a:off x="2346097" y="529855"/>
          <a:ext cx="3537405" cy="353740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3E524-00BF-44BB-BDCA-D83E46CCC0C1}">
      <dsp:nvSpPr>
        <dsp:cNvPr id="0" name=""/>
        <dsp:cNvSpPr/>
      </dsp:nvSpPr>
      <dsp:spPr>
        <a:xfrm>
          <a:off x="2346097" y="529855"/>
          <a:ext cx="3537405" cy="353740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5F81E-E809-4753-A18D-7FC859F5E090}">
      <dsp:nvSpPr>
        <dsp:cNvPr id="0" name=""/>
        <dsp:cNvSpPr/>
      </dsp:nvSpPr>
      <dsp:spPr>
        <a:xfrm>
          <a:off x="2346097" y="529855"/>
          <a:ext cx="3537405" cy="353740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DCDB1-F688-4DF7-AF92-6441F7394168}">
      <dsp:nvSpPr>
        <dsp:cNvPr id="0" name=""/>
        <dsp:cNvSpPr/>
      </dsp:nvSpPr>
      <dsp:spPr>
        <a:xfrm>
          <a:off x="2346097" y="529855"/>
          <a:ext cx="3537405" cy="353740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C2ED0-7848-4AB9-8E51-B80345FF2DE1}">
      <dsp:nvSpPr>
        <dsp:cNvPr id="0" name=""/>
        <dsp:cNvSpPr/>
      </dsp:nvSpPr>
      <dsp:spPr>
        <a:xfrm>
          <a:off x="2346097" y="529855"/>
          <a:ext cx="3537405" cy="353740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358A4-51BC-43EF-86CF-917C2F9AA30C}">
      <dsp:nvSpPr>
        <dsp:cNvPr id="0" name=""/>
        <dsp:cNvSpPr/>
      </dsp:nvSpPr>
      <dsp:spPr>
        <a:xfrm>
          <a:off x="3301082" y="1484840"/>
          <a:ext cx="1627435" cy="1627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noProof="0" dirty="0" smtClean="0"/>
            <a:t>Potentiel</a:t>
          </a:r>
          <a:endParaRPr lang="fr-BE" sz="2300" kern="1200" noProof="0" dirty="0"/>
        </a:p>
      </dsp:txBody>
      <dsp:txXfrm>
        <a:off x="3539414" y="1723172"/>
        <a:ext cx="1150771" cy="1150771"/>
      </dsp:txXfrm>
    </dsp:sp>
    <dsp:sp modelId="{EEE58811-3460-4856-B2A7-B40F481F31BB}">
      <dsp:nvSpPr>
        <dsp:cNvPr id="0" name=""/>
        <dsp:cNvSpPr/>
      </dsp:nvSpPr>
      <dsp:spPr>
        <a:xfrm>
          <a:off x="3545197" y="1264"/>
          <a:ext cx="1139204" cy="113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noProof="0" dirty="0" smtClean="0"/>
            <a:t>L</a:t>
          </a:r>
          <a:r>
            <a:rPr lang="pl-PL" sz="800" kern="1200" noProof="0" dirty="0" smtClean="0"/>
            <a:t>’</a:t>
          </a:r>
          <a:r>
            <a:rPr lang="pl-PL" sz="800" kern="1200" noProof="0" dirty="0" err="1" smtClean="0"/>
            <a:t>aptitude</a:t>
          </a:r>
          <a:r>
            <a:rPr lang="pl-PL" sz="800" kern="1200" noProof="0" dirty="0" smtClean="0"/>
            <a:t> </a:t>
          </a:r>
          <a:r>
            <a:rPr lang="fr-FR" sz="800" kern="1200" noProof="0" dirty="0" smtClean="0"/>
            <a:t>à</a:t>
          </a:r>
          <a:r>
            <a:rPr lang="fr-BE" sz="800" kern="1200" noProof="0" dirty="0" smtClean="0"/>
            <a:t> prendre des engagements et des obligations</a:t>
          </a:r>
          <a:endParaRPr lang="fr-BE" sz="800" kern="1200" noProof="0" dirty="0"/>
        </a:p>
      </dsp:txBody>
      <dsp:txXfrm>
        <a:off x="3712030" y="168097"/>
        <a:ext cx="805538" cy="805538"/>
      </dsp:txXfrm>
    </dsp:sp>
    <dsp:sp modelId="{7AEC3AE8-27BA-454A-8CE2-9AB8BC8351BB}">
      <dsp:nvSpPr>
        <dsp:cNvPr id="0" name=""/>
        <dsp:cNvSpPr/>
      </dsp:nvSpPr>
      <dsp:spPr>
        <a:xfrm>
          <a:off x="5188329" y="1195069"/>
          <a:ext cx="1139204" cy="113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noProof="0" dirty="0" smtClean="0"/>
            <a:t>L’aptitude à réaliser des missions de base et d’atteindre les résultats</a:t>
          </a:r>
          <a:endParaRPr lang="fr-BE" sz="800" kern="1200" noProof="0" dirty="0"/>
        </a:p>
      </dsp:txBody>
      <dsp:txXfrm>
        <a:off x="5355162" y="1361902"/>
        <a:ext cx="805538" cy="805538"/>
      </dsp:txXfrm>
    </dsp:sp>
    <dsp:sp modelId="{6237E2EA-BA10-4CD2-A007-0751EB9AF8F4}">
      <dsp:nvSpPr>
        <dsp:cNvPr id="0" name=""/>
        <dsp:cNvSpPr/>
      </dsp:nvSpPr>
      <dsp:spPr>
        <a:xfrm>
          <a:off x="4560709" y="3126687"/>
          <a:ext cx="1139204" cy="113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noProof="0" dirty="0" smtClean="0"/>
            <a:t>L’aptitude à nouer les contacts pour attirer les ressources et les soutiens</a:t>
          </a:r>
          <a:endParaRPr lang="fr-BE" sz="800" kern="1200" noProof="0" dirty="0"/>
        </a:p>
      </dsp:txBody>
      <dsp:txXfrm>
        <a:off x="4727542" y="3293520"/>
        <a:ext cx="805538" cy="805538"/>
      </dsp:txXfrm>
    </dsp:sp>
    <dsp:sp modelId="{CF9A24D5-02B0-4732-AF06-46AC17BF2284}">
      <dsp:nvSpPr>
        <dsp:cNvPr id="0" name=""/>
        <dsp:cNvSpPr/>
      </dsp:nvSpPr>
      <dsp:spPr>
        <a:xfrm>
          <a:off x="2529686" y="3126687"/>
          <a:ext cx="1139204" cy="113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noProof="0" dirty="0" smtClean="0"/>
            <a:t>L’aptitude à changer et à se renouveler</a:t>
          </a:r>
          <a:endParaRPr lang="fr-BE" sz="800" kern="1200" noProof="0" dirty="0"/>
        </a:p>
      </dsp:txBody>
      <dsp:txXfrm>
        <a:off x="2696519" y="3293520"/>
        <a:ext cx="805538" cy="805538"/>
      </dsp:txXfrm>
    </dsp:sp>
    <dsp:sp modelId="{20C5F9A3-8BD4-490F-9813-7AA143961FAA}">
      <dsp:nvSpPr>
        <dsp:cNvPr id="0" name=""/>
        <dsp:cNvSpPr/>
      </dsp:nvSpPr>
      <dsp:spPr>
        <a:xfrm>
          <a:off x="1902065" y="1195069"/>
          <a:ext cx="1139204" cy="113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noProof="0" dirty="0" smtClean="0"/>
            <a:t>L’aptitude à créer la cohérence en préservant les différences pour assurer la continuité </a:t>
          </a:r>
          <a:endParaRPr lang="fr-BE" sz="800" kern="1200" noProof="0" dirty="0"/>
        </a:p>
      </dsp:txBody>
      <dsp:txXfrm>
        <a:off x="2068898" y="1361902"/>
        <a:ext cx="805538" cy="805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A0F4-815C-401F-BEB3-4C2D2BB73379}">
      <dsp:nvSpPr>
        <dsp:cNvPr id="0" name=""/>
        <dsp:cNvSpPr/>
      </dsp:nvSpPr>
      <dsp:spPr>
        <a:xfrm>
          <a:off x="1004" y="0"/>
          <a:ext cx="2611933" cy="42973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>
              <a:latin typeface="Calibri"/>
            </a:rPr>
            <a:t>Sources</a:t>
          </a:r>
          <a:r>
            <a:rPr lang="pl-PL" sz="2400" kern="1200" dirty="0" smtClean="0">
              <a:latin typeface="Calibri"/>
            </a:rPr>
            <a:t> </a:t>
          </a:r>
          <a:r>
            <a:rPr lang="fr-FR" sz="2400" kern="1200" dirty="0" smtClean="0">
              <a:latin typeface="Calibri"/>
            </a:rPr>
            <a:t>s</a:t>
          </a:r>
          <a:r>
            <a:rPr lang="fr-BE" sz="2400" kern="1200" dirty="0" smtClean="0">
              <a:latin typeface="Calibri"/>
            </a:rPr>
            <a:t>alésiennes</a:t>
          </a:r>
          <a:endParaRPr lang="fr-BE" sz="2400" kern="1200" noProof="0" dirty="0"/>
        </a:p>
      </dsp:txBody>
      <dsp:txXfrm>
        <a:off x="1004" y="0"/>
        <a:ext cx="2611933" cy="1289208"/>
      </dsp:txXfrm>
    </dsp:sp>
    <dsp:sp modelId="{7F5A9290-2FB9-4781-843D-C9CD6E6F1633}">
      <dsp:nvSpPr>
        <dsp:cNvPr id="0" name=""/>
        <dsp:cNvSpPr/>
      </dsp:nvSpPr>
      <dsp:spPr>
        <a:xfrm>
          <a:off x="262197" y="1289313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La solidarité provinciale</a:t>
          </a:r>
          <a:endParaRPr lang="fr-BE" sz="1200" kern="1200" noProof="0" dirty="0"/>
        </a:p>
      </dsp:txBody>
      <dsp:txXfrm>
        <a:off x="280533" y="1307649"/>
        <a:ext cx="2052874" cy="589362"/>
      </dsp:txXfrm>
    </dsp:sp>
    <dsp:sp modelId="{55AC8D7B-C569-4434-A189-06E450C600CD}">
      <dsp:nvSpPr>
        <dsp:cNvPr id="0" name=""/>
        <dsp:cNvSpPr/>
      </dsp:nvSpPr>
      <dsp:spPr>
        <a:xfrm>
          <a:off x="262197" y="2011661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Les Bureaux Missionnaires</a:t>
          </a:r>
        </a:p>
      </dsp:txBody>
      <dsp:txXfrm>
        <a:off x="280533" y="2029997"/>
        <a:ext cx="2052874" cy="589362"/>
      </dsp:txXfrm>
    </dsp:sp>
    <dsp:sp modelId="{8104CC3A-00E1-458B-B13F-0D862B7691B1}">
      <dsp:nvSpPr>
        <dsp:cNvPr id="0" name=""/>
        <dsp:cNvSpPr/>
      </dsp:nvSpPr>
      <dsp:spPr>
        <a:xfrm>
          <a:off x="262197" y="2734008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Les organisations salésiennes,  ONG Salésiennes et les fondations</a:t>
          </a:r>
        </a:p>
      </dsp:txBody>
      <dsp:txXfrm>
        <a:off x="280533" y="2752344"/>
        <a:ext cx="2052874" cy="589362"/>
      </dsp:txXfrm>
    </dsp:sp>
    <dsp:sp modelId="{4C1325C2-8139-426E-ABDA-193D8357E1E9}">
      <dsp:nvSpPr>
        <dsp:cNvPr id="0" name=""/>
        <dsp:cNvSpPr/>
      </dsp:nvSpPr>
      <dsp:spPr>
        <a:xfrm>
          <a:off x="262197" y="3456355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Les appels de fonds des missions</a:t>
          </a:r>
        </a:p>
      </dsp:txBody>
      <dsp:txXfrm>
        <a:off x="280533" y="3474691"/>
        <a:ext cx="2052874" cy="589362"/>
      </dsp:txXfrm>
    </dsp:sp>
    <dsp:sp modelId="{753A4A9F-3716-4ABD-84B4-E73A823B5548}">
      <dsp:nvSpPr>
        <dsp:cNvPr id="0" name=""/>
        <dsp:cNvSpPr/>
      </dsp:nvSpPr>
      <dsp:spPr>
        <a:xfrm>
          <a:off x="2808833" y="0"/>
          <a:ext cx="2611933" cy="42973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noProof="0" dirty="0" smtClean="0"/>
            <a:t>Donateurs privés</a:t>
          </a:r>
          <a:endParaRPr lang="fr-BE" sz="2400" kern="1200" noProof="0" dirty="0"/>
        </a:p>
      </dsp:txBody>
      <dsp:txXfrm>
        <a:off x="2808833" y="0"/>
        <a:ext cx="2611933" cy="1289208"/>
      </dsp:txXfrm>
    </dsp:sp>
    <dsp:sp modelId="{DACA6EDA-F3F2-43AF-B8BF-44442EB726AD}">
      <dsp:nvSpPr>
        <dsp:cNvPr id="0" name=""/>
        <dsp:cNvSpPr/>
      </dsp:nvSpPr>
      <dsp:spPr>
        <a:xfrm>
          <a:off x="3070026" y="1289313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Donations privées: locales et internationales</a:t>
          </a:r>
          <a:endParaRPr lang="fr-BE" sz="1200" kern="1200" noProof="0" dirty="0"/>
        </a:p>
      </dsp:txBody>
      <dsp:txXfrm>
        <a:off x="3088362" y="1307649"/>
        <a:ext cx="2052874" cy="589362"/>
      </dsp:txXfrm>
    </dsp:sp>
    <dsp:sp modelId="{93C230E7-B809-4204-A6E0-601B254F59E8}">
      <dsp:nvSpPr>
        <dsp:cNvPr id="0" name=""/>
        <dsp:cNvSpPr/>
      </dsp:nvSpPr>
      <dsp:spPr>
        <a:xfrm>
          <a:off x="3070026" y="2011661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Donations entreprises locales et internationales </a:t>
          </a:r>
          <a:endParaRPr lang="fr-BE" sz="1200" kern="1200" noProof="0" dirty="0"/>
        </a:p>
      </dsp:txBody>
      <dsp:txXfrm>
        <a:off x="3088362" y="2029997"/>
        <a:ext cx="2052874" cy="589362"/>
      </dsp:txXfrm>
    </dsp:sp>
    <dsp:sp modelId="{640FB14A-3A00-484C-BF4D-2A8A9B802EAC}">
      <dsp:nvSpPr>
        <dsp:cNvPr id="0" name=""/>
        <dsp:cNvSpPr/>
      </dsp:nvSpPr>
      <dsp:spPr>
        <a:xfrm>
          <a:off x="3070026" y="2734008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Fondations de bienfaisance: chrétiennes et laïques</a:t>
          </a:r>
          <a:endParaRPr lang="fr-BE" sz="1200" kern="1200" noProof="0" dirty="0"/>
        </a:p>
      </dsp:txBody>
      <dsp:txXfrm>
        <a:off x="3088362" y="2752344"/>
        <a:ext cx="2052874" cy="589362"/>
      </dsp:txXfrm>
    </dsp:sp>
    <dsp:sp modelId="{BAFBF8A2-49A9-4A52-A687-E77AB09471A2}">
      <dsp:nvSpPr>
        <dsp:cNvPr id="0" name=""/>
        <dsp:cNvSpPr/>
      </dsp:nvSpPr>
      <dsp:spPr>
        <a:xfrm>
          <a:off x="3070026" y="3456355"/>
          <a:ext cx="2089546" cy="62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ONG</a:t>
          </a:r>
          <a:endParaRPr lang="fr-BE" sz="1200" kern="1200" noProof="0" dirty="0"/>
        </a:p>
      </dsp:txBody>
      <dsp:txXfrm>
        <a:off x="3088362" y="3474691"/>
        <a:ext cx="2052874" cy="589362"/>
      </dsp:txXfrm>
    </dsp:sp>
    <dsp:sp modelId="{2C66560D-D536-4E40-9378-429573A9AFC7}">
      <dsp:nvSpPr>
        <dsp:cNvPr id="0" name=""/>
        <dsp:cNvSpPr/>
      </dsp:nvSpPr>
      <dsp:spPr>
        <a:xfrm>
          <a:off x="5616661" y="0"/>
          <a:ext cx="2611933" cy="42973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noProof="0" dirty="0" smtClean="0"/>
            <a:t>Subventions publiques</a:t>
          </a:r>
          <a:endParaRPr lang="fr-BE" sz="2400" kern="1200" noProof="0" dirty="0"/>
        </a:p>
      </dsp:txBody>
      <dsp:txXfrm>
        <a:off x="5616661" y="0"/>
        <a:ext cx="2611933" cy="1289208"/>
      </dsp:txXfrm>
    </dsp:sp>
    <dsp:sp modelId="{676C6571-C6F7-41F4-B56C-54201F19973E}">
      <dsp:nvSpPr>
        <dsp:cNvPr id="0" name=""/>
        <dsp:cNvSpPr/>
      </dsp:nvSpPr>
      <dsp:spPr>
        <a:xfrm>
          <a:off x="5877855" y="1289576"/>
          <a:ext cx="2089546" cy="84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Subvention de gouvernements et des bureaux municipaux / communaux</a:t>
          </a:r>
          <a:endParaRPr lang="fr-BE" sz="1200" kern="1200" noProof="0" dirty="0"/>
        </a:p>
      </dsp:txBody>
      <dsp:txXfrm>
        <a:off x="5902583" y="1314304"/>
        <a:ext cx="2040090" cy="794803"/>
      </dsp:txXfrm>
    </dsp:sp>
    <dsp:sp modelId="{C0BD5427-9B06-45A8-A3F8-D72B7F80326D}">
      <dsp:nvSpPr>
        <dsp:cNvPr id="0" name=""/>
        <dsp:cNvSpPr/>
      </dsp:nvSpPr>
      <dsp:spPr>
        <a:xfrm>
          <a:off x="5877855" y="2263721"/>
          <a:ext cx="2089546" cy="84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Les gouvernements de pays développés </a:t>
          </a:r>
          <a:endParaRPr lang="fr-BE" sz="1200" kern="1200" noProof="0" dirty="0"/>
        </a:p>
      </dsp:txBody>
      <dsp:txXfrm>
        <a:off x="5902583" y="2288449"/>
        <a:ext cx="2040090" cy="794803"/>
      </dsp:txXfrm>
    </dsp:sp>
    <dsp:sp modelId="{098C2A6A-460C-44E4-918C-B663CB8F517A}">
      <dsp:nvSpPr>
        <dsp:cNvPr id="0" name=""/>
        <dsp:cNvSpPr/>
      </dsp:nvSpPr>
      <dsp:spPr>
        <a:xfrm>
          <a:off x="5877855" y="3237867"/>
          <a:ext cx="2089546" cy="84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noProof="0" dirty="0" smtClean="0"/>
            <a:t>L’Union Européen et  les institutions spécialisées de l’ONU</a:t>
          </a:r>
          <a:endParaRPr lang="fr-BE" sz="1200" kern="1200" noProof="0" dirty="0"/>
        </a:p>
      </dsp:txBody>
      <dsp:txXfrm>
        <a:off x="5902583" y="3262595"/>
        <a:ext cx="2040090" cy="794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1573DF-FBD7-4658-90FB-1DC51BB4FB15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1D195C-F9EA-48E4-B77A-BD976C29E21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346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pl-PL" smtClean="0"/>
              <a:t>Questo modello può essere utilizzato come file iniziale per l'aggiornamento dei cardini del progetto.</a:t>
            </a:r>
          </a:p>
          <a:p>
            <a:pPr eaLnBrk="1" hangingPunct="1">
              <a:spcBef>
                <a:spcPct val="0"/>
              </a:spcBef>
            </a:pPr>
            <a:endParaRPr lang="it-IT" altLang="pl-PL" smtClean="0"/>
          </a:p>
          <a:p>
            <a:pPr eaLnBrk="1" hangingPunct="1">
              <a:spcBef>
                <a:spcPct val="0"/>
              </a:spcBef>
            </a:pPr>
            <a:r>
              <a:rPr lang="it-IT" altLang="pl-PL" sz="1000" b="1" smtClean="0"/>
              <a:t>Sezioni</a:t>
            </a:r>
            <a:endParaRPr lang="it-IT" altLang="pl-PL" sz="1000" smtClean="0"/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Fare clic con il pulsante destro del mouse su una diapositiva per aggiungere sezioni. Le sezioni possono essere utili per organizzare le diapositive o agevolare la collaborazione tra più autori.</a:t>
            </a:r>
          </a:p>
          <a:p>
            <a:pPr eaLnBrk="1" hangingPunct="1">
              <a:spcBef>
                <a:spcPct val="0"/>
              </a:spcBef>
            </a:pPr>
            <a:endParaRPr lang="it-IT" altLang="pl-PL" sz="1000" b="1" smtClean="0"/>
          </a:p>
          <a:p>
            <a:pPr eaLnBrk="1" hangingPunct="1">
              <a:spcBef>
                <a:spcPct val="0"/>
              </a:spcBef>
            </a:pPr>
            <a:r>
              <a:rPr lang="it-IT" altLang="pl-PL" sz="1000" b="1" smtClean="0"/>
              <a:t>Note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Utilizzare la sezione Note per indicazioni sull'esecuzione della presentazione oppure per fornire informazioni aggiuntive per il pubblico. Mostrare queste note nella visualizzazione Presentazione durante la presentazione. 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Valutare con attenzione le dimensioni dei caratteri, importanti per l'accessibilità, la visibilità, la registrazione video e la produzione online.</a:t>
            </a:r>
          </a:p>
          <a:p>
            <a:pPr eaLnBrk="1" hangingPunct="1">
              <a:spcBef>
                <a:spcPct val="0"/>
              </a:spcBef>
            </a:pPr>
            <a:endParaRPr lang="it-IT" altLang="pl-PL" sz="1000" smtClean="0"/>
          </a:p>
          <a:p>
            <a:pPr eaLnBrk="1" hangingPunct="1">
              <a:spcBef>
                <a:spcPct val="0"/>
              </a:spcBef>
            </a:pPr>
            <a:r>
              <a:rPr lang="it-IT" altLang="pl-PL" sz="1000" b="1" smtClean="0"/>
              <a:t>Colori coordinati 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Prestare particolare attenzione ai grafici, ai diagrammi e alle caselle di testo. 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Tenere presente che i partecipanti eseguiranno la stampa in bianco e nero o in gradazioni di grigio. Eseguire una stampa di prova per assicurarsi che i colori risultino corretti in una stampa in solo bianco e nero e in gradazioni di grigio.</a:t>
            </a:r>
          </a:p>
          <a:p>
            <a:pPr eaLnBrk="1" hangingPunct="1">
              <a:spcBef>
                <a:spcPct val="0"/>
              </a:spcBef>
            </a:pPr>
            <a:endParaRPr lang="it-IT" altLang="pl-PL" sz="1000" smtClean="0"/>
          </a:p>
          <a:p>
            <a:pPr eaLnBrk="1" hangingPunct="1">
              <a:spcBef>
                <a:spcPct val="0"/>
              </a:spcBef>
            </a:pPr>
            <a:r>
              <a:rPr lang="it-IT" altLang="pl-PL" sz="1000" b="1" smtClean="0"/>
              <a:t>Grafica, tabelle e grafici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Scegliere la semplicità: se possibile utilizzare stili e colori coerenti, che non rappresentino elementi di distrazione.</a:t>
            </a:r>
          </a:p>
          <a:p>
            <a:pPr eaLnBrk="1" hangingPunct="1">
              <a:spcBef>
                <a:spcPct val="0"/>
              </a:spcBef>
            </a:pPr>
            <a:r>
              <a:rPr lang="it-IT" altLang="pl-PL" sz="1000" smtClean="0"/>
              <a:t>Assegnare un'etichetta a tutti i grafici e a tutte le tabelle.</a:t>
            </a:r>
          </a:p>
          <a:p>
            <a:pPr eaLnBrk="1" hangingPunct="1">
              <a:spcBef>
                <a:spcPct val="0"/>
              </a:spcBef>
            </a:pPr>
            <a:endParaRPr lang="it-IT" altLang="pl-PL" smtClean="0"/>
          </a:p>
          <a:p>
            <a:pPr eaLnBrk="1" hangingPunct="1">
              <a:spcBef>
                <a:spcPct val="0"/>
              </a:spcBef>
            </a:pPr>
            <a:endParaRPr lang="it-IT" altLang="pl-PL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F08079-0F11-40B6-8530-71547F92D93F}" type="slidenum">
              <a:rPr lang="it-IT" altLang="pl-PL" smtClean="0"/>
              <a:pPr/>
              <a:t>1</a:t>
            </a:fld>
            <a:endParaRPr lang="it-IT" altLang="pl-PL" smtClean="0"/>
          </a:p>
        </p:txBody>
      </p:sp>
    </p:spTree>
    <p:extLst>
      <p:ext uri="{BB962C8B-B14F-4D97-AF65-F5344CB8AC3E}">
        <p14:creationId xmlns:p14="http://schemas.microsoft.com/office/powerpoint/2010/main" val="181543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195C-F9EA-48E4-B77A-BD976C29E213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3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447B-FBA4-4BF9-86D1-BBC6EEBCE5C6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8E619-EF0B-4EF8-AE46-9F1CFEA862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24DE-0B66-4DB5-BF57-17C9579F03A2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752-D696-4CBD-AADF-313B71CF7A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39C3-C6F5-4961-9603-596014459EA5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A7110-3BE1-46F2-A506-09CB99CF06E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E82F-20F5-4D92-AADB-98F0882FE5E2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D4D7-B1DF-4DE1-9099-99CE8BE4E9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991B-BAA2-4655-AA88-A59166A0235B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BCAA-DDDC-480D-AED8-6F8B4DB8FC4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DED7-6671-4D64-B561-5B0EB6DFD00D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7A7A-A1B3-4676-B981-4DAB86E8B76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DA6F4-BB04-4F9C-BCB2-0F864733E594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DC4C-C970-4E3E-8602-D0A20453950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0ED9-B6FB-45D7-B6B8-01554EF4DD20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A03D-7D11-41F6-B100-51AF559A66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ED08-61FA-4049-8184-7774BB7CB529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FD65-60A5-48F2-96A2-3AE9C3FF7E8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8EE3-4750-49DE-8A5E-A9B381F926D3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90E4-6CAC-45EB-8E8C-4ED1AF77582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DBB3-FF49-45E6-95AE-E10F27784228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073E-5274-4529-AC53-82437BEDB69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412C6A-57CE-442C-A6D9-511C049825B8}" type="datetimeFigureOut">
              <a:rPr lang="it-IT"/>
              <a:pPr>
                <a:defRPr/>
              </a:pPr>
              <a:t>25/01/2015</a:t>
            </a:fld>
            <a:endParaRPr lang="it-I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E24B73-F85A-45ED-B36D-3FED935B04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tags" Target="../tags/tag50.xml"/><Relationship Id="rId7" Type="http://schemas.openxmlformats.org/officeDocument/2006/relationships/diagramLayout" Target="../diagrams/layout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diagramData" Target="../diagrams/data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10" Type="http://schemas.microsoft.com/office/2007/relationships/diagramDrawing" Target="../diagrams/drawing4.xml"/><Relationship Id="rId4" Type="http://schemas.openxmlformats.org/officeDocument/2006/relationships/tags" Target="../tags/tag51.xml"/><Relationship Id="rId9" Type="http://schemas.openxmlformats.org/officeDocument/2006/relationships/diagramColors" Target="../diagrams/colors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png"/><Relationship Id="rId5" Type="http://schemas.openxmlformats.org/officeDocument/2006/relationships/hyperlink" Target="mailto:info@donbosconetwork.org" TargetMode="Externa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8.xml"/><Relationship Id="rId7" Type="http://schemas.openxmlformats.org/officeDocument/2006/relationships/diagramData" Target="../diagrams/data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11" Type="http://schemas.microsoft.com/office/2007/relationships/diagramDrawing" Target="../diagrams/drawing1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1.xml"/><Relationship Id="rId4" Type="http://schemas.openxmlformats.org/officeDocument/2006/relationships/tags" Target="../tags/tag9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tags" Target="../tags/tag16.xml"/><Relationship Id="rId7" Type="http://schemas.openxmlformats.org/officeDocument/2006/relationships/diagramLayout" Target="../diagrams/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diagramData" Target="../diagrams/data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10" Type="http://schemas.microsoft.com/office/2007/relationships/diagramDrawing" Target="../diagrams/drawing2.xml"/><Relationship Id="rId4" Type="http://schemas.openxmlformats.org/officeDocument/2006/relationships/tags" Target="../tags/tag17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30.xml"/><Relationship Id="rId7" Type="http://schemas.openxmlformats.org/officeDocument/2006/relationships/diagramLayout" Target="../diagrams/layout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diagramData" Target="../diagrams/data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10" Type="http://schemas.microsoft.com/office/2007/relationships/diagramDrawing" Target="../diagrams/drawing3.xml"/><Relationship Id="rId4" Type="http://schemas.openxmlformats.org/officeDocument/2006/relationships/tags" Target="../tags/tag31.xml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Documents and Settings\DBN General Director\Desktop\logo def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00338" y="4908550"/>
            <a:ext cx="4084637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>
            <p:custDataLst>
              <p:tags r:id="rId3"/>
            </p:custDataLst>
          </p:nvPr>
        </p:nvSpPr>
        <p:spPr>
          <a:xfrm>
            <a:off x="395288" y="0"/>
            <a:ext cx="1800225" cy="68849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67454" y="4060031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solidFill>
                  <a:schemeClr val="tx1"/>
                </a:solidFill>
              </a:rPr>
              <a:t>Introduction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2700339" y="908050"/>
            <a:ext cx="5967916" cy="253444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</a:rPr>
              <a:t>Bure</a:t>
            </a:r>
            <a:r>
              <a:rPr lang="fr-FR" sz="4000" b="1" dirty="0" smtClean="0">
                <a:solidFill>
                  <a:schemeClr val="tx1"/>
                </a:solidFill>
              </a:rPr>
              <a:t>a</a:t>
            </a:r>
            <a:r>
              <a:rPr lang="pl-PL" sz="4000" b="1" dirty="0" smtClean="0">
                <a:solidFill>
                  <a:schemeClr val="tx1"/>
                </a:solidFill>
              </a:rPr>
              <a:t>u de </a:t>
            </a:r>
            <a:r>
              <a:rPr lang="fr-BE" sz="4000" b="1" dirty="0" smtClean="0">
                <a:solidFill>
                  <a:schemeClr val="tx1"/>
                </a:solidFill>
              </a:rPr>
              <a:t>Planification</a:t>
            </a:r>
            <a:r>
              <a:rPr lang="pl-PL" sz="4000" b="1" dirty="0" smtClean="0">
                <a:solidFill>
                  <a:schemeClr val="tx1"/>
                </a:solidFill>
              </a:rPr>
              <a:t> et d</a:t>
            </a:r>
            <a:r>
              <a:rPr lang="fr-FR" sz="4000" b="1" dirty="0" smtClean="0">
                <a:solidFill>
                  <a:schemeClr val="tx1"/>
                </a:solidFill>
              </a:rPr>
              <a:t>e Développement </a:t>
            </a:r>
            <a:r>
              <a:rPr lang="en-GB" sz="4000" b="1" dirty="0" smtClean="0">
                <a:solidFill>
                  <a:schemeClr val="tx1"/>
                </a:solidFill>
              </a:rPr>
              <a:t>au service du </a:t>
            </a:r>
            <a:r>
              <a:rPr lang="fr-BE" sz="4000" b="1" dirty="0" smtClean="0">
                <a:solidFill>
                  <a:schemeClr val="tx1"/>
                </a:solidFill>
              </a:rPr>
              <a:t>charisme</a:t>
            </a:r>
            <a:r>
              <a:rPr lang="en-GB" sz="4000" b="1" dirty="0" smtClean="0">
                <a:solidFill>
                  <a:schemeClr val="tx1"/>
                </a:solidFill>
              </a:rPr>
              <a:t> </a:t>
            </a:r>
            <a:r>
              <a:rPr lang="fr-BE" sz="4000" b="1" noProof="0" dirty="0" smtClean="0">
                <a:solidFill>
                  <a:schemeClr val="tx1"/>
                </a:solidFill>
              </a:rPr>
              <a:t>Salésien</a:t>
            </a:r>
            <a:r>
              <a:rPr lang="en-GB" sz="4000" b="1" dirty="0" smtClean="0">
                <a:solidFill>
                  <a:schemeClr val="tx1"/>
                </a:solidFill>
              </a:rPr>
              <a:t> </a:t>
            </a:r>
            <a:r>
              <a:rPr lang="fr-BE" sz="4000" b="1" noProof="0" dirty="0" smtClean="0">
                <a:solidFill>
                  <a:schemeClr val="tx1"/>
                </a:solidFill>
              </a:rPr>
              <a:t>dans</a:t>
            </a:r>
            <a:r>
              <a:rPr lang="en-GB" sz="4000" b="1" dirty="0" smtClean="0">
                <a:solidFill>
                  <a:schemeClr val="tx1"/>
                </a:solidFill>
              </a:rPr>
              <a:t> la Province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04738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Les </a:t>
            </a:r>
            <a:r>
              <a:rPr lang="fr-BE" altLang="pl-PL" sz="2600" b="1" noProof="0" dirty="0" smtClean="0">
                <a:solidFill>
                  <a:srgbClr val="C00000"/>
                </a:solidFill>
              </a:rPr>
              <a:t>soutiens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de la parts 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/>
            </a:r>
            <a:br>
              <a:rPr lang="pl-PL" altLang="pl-PL" sz="2600" b="1" dirty="0" smtClean="0">
                <a:solidFill>
                  <a:srgbClr val="C00000"/>
                </a:solidFill>
              </a:rPr>
            </a:br>
            <a:r>
              <a:rPr lang="en-GB" altLang="pl-PL" sz="2600" b="1" dirty="0" smtClean="0">
                <a:solidFill>
                  <a:srgbClr val="C00000"/>
                </a:solidFill>
              </a:rPr>
              <a:t>des 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ONG - DBN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132856"/>
            <a:ext cx="8229600" cy="4297363"/>
          </a:xfrm>
        </p:spPr>
        <p:txBody>
          <a:bodyPr rtlCol="0">
            <a:no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fr-BE" noProof="0" dirty="0" smtClean="0"/>
              <a:t>Les volontaires expatriés, les experts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noProof="0" dirty="0" smtClean="0"/>
              <a:t>Les rencontres régionales des BPD, les formations pour le personnel, les fonds pour la formation du personnel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noProof="0" dirty="0" smtClean="0"/>
              <a:t>La documentation et les outils pour la création du potentiel, la base de données sur internet, les échanges des informations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noProof="0" dirty="0" smtClean="0"/>
              <a:t>Les soutiens techniques et partenariats pour la réalisations des projets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noProof="0" dirty="0" smtClean="0"/>
              <a:t>Le soutien</a:t>
            </a:r>
            <a:r>
              <a:rPr lang="en-GB" dirty="0" smtClean="0"/>
              <a:t> indirect pour les BPD par les </a:t>
            </a:r>
            <a:r>
              <a:rPr lang="fr-BE" noProof="0" dirty="0" smtClean="0"/>
              <a:t>projet</a:t>
            </a:r>
            <a:r>
              <a:rPr lang="en-GB" dirty="0" smtClean="0"/>
              <a:t> de </a:t>
            </a:r>
            <a:r>
              <a:rPr lang="en-GB" dirty="0" err="1" smtClean="0"/>
              <a:t>coopération</a:t>
            </a:r>
            <a:r>
              <a:rPr lang="en-GB" dirty="0" smtClean="0"/>
              <a:t> de </a:t>
            </a:r>
            <a:r>
              <a:rPr lang="fr-BE" noProof="0" dirty="0" smtClean="0"/>
              <a:t>développement</a:t>
            </a:r>
            <a:r>
              <a:rPr lang="en-GB" dirty="0" smtClean="0"/>
              <a:t>.</a:t>
            </a:r>
          </a:p>
          <a:p>
            <a:pPr lvl="2" eaLnBrk="1" hangingPunct="1">
              <a:buClr>
                <a:srgbClr val="C00000"/>
              </a:buClr>
              <a:defRPr/>
            </a:pPr>
            <a:endParaRPr lang="en-GB" sz="2600" dirty="0" smtClean="0"/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10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512" y="249238"/>
            <a:ext cx="8229600" cy="1143000"/>
          </a:xfrm>
        </p:spPr>
        <p:txBody>
          <a:bodyPr/>
          <a:lstStyle/>
          <a:p>
            <a:pPr algn="l" eaLnBrk="1" hangingPunct="1"/>
            <a:r>
              <a:rPr lang="fr-BE" altLang="pl-PL" sz="2600" b="1" dirty="0" smtClean="0">
                <a:solidFill>
                  <a:srgbClr val="C00000"/>
                </a:solidFill>
              </a:rPr>
              <a:t>L’approche basée sur les 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/>
            </a:r>
            <a:br>
              <a:rPr lang="pl-PL" altLang="pl-PL" sz="2600" b="1" dirty="0" smtClean="0">
                <a:solidFill>
                  <a:srgbClr val="C00000"/>
                </a:solidFill>
              </a:rPr>
            </a:br>
            <a:r>
              <a:rPr lang="fr-BE" altLang="pl-PL" sz="2600" b="1" dirty="0" smtClean="0">
                <a:solidFill>
                  <a:srgbClr val="C00000"/>
                </a:solidFill>
              </a:rPr>
              <a:t>Droits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de l’Homme 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HRBA 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132856"/>
            <a:ext cx="8229600" cy="4297363"/>
          </a:xfrm>
        </p:spPr>
        <p:txBody>
          <a:bodyPr rtlCol="0">
            <a:no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Dans HRBA on ne répond pas uniquement aux Droits de l’Homme mais on les applique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Dans HRBA les enfants et les jeunes sont perçus comme ceux qui ont les droits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Dans</a:t>
            </a:r>
            <a:r>
              <a:rPr lang="en-GB" dirty="0" smtClean="0"/>
              <a:t> HRBA  la participation des </a:t>
            </a:r>
            <a:r>
              <a:rPr lang="fr-BE" dirty="0" smtClean="0"/>
              <a:t>jeunes constitue</a:t>
            </a:r>
            <a:r>
              <a:rPr lang="en-GB" dirty="0" smtClean="0"/>
              <a:t> la </a:t>
            </a:r>
            <a:r>
              <a:rPr lang="fr-BE" dirty="0" smtClean="0"/>
              <a:t>clé </a:t>
            </a:r>
            <a:r>
              <a:rPr lang="en-GB" dirty="0" smtClean="0"/>
              <a:t>du </a:t>
            </a:r>
            <a:r>
              <a:rPr lang="fr-BE" noProof="0" dirty="0" smtClean="0"/>
              <a:t>succès</a:t>
            </a:r>
            <a:r>
              <a:rPr lang="en-GB" dirty="0" smtClean="0"/>
              <a:t>. 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Dans HRBA  nous collaborons avec ceux qui ont les droits ( les jeunes),  les autorités de droits (les gouvernements, les institutions publiques),  les porteurs de responsabilités  (les parents, les groupes civiles &amp; sociétaux)</a:t>
            </a:r>
          </a:p>
          <a:p>
            <a:pPr marL="914400" lvl="2" indent="0" eaLnBrk="1" hangingPunct="1">
              <a:buClr>
                <a:srgbClr val="C00000"/>
              </a:buClr>
              <a:buNone/>
              <a:defRPr/>
            </a:pPr>
            <a:endParaRPr lang="en-GB" sz="2600" dirty="0" smtClean="0"/>
          </a:p>
          <a:p>
            <a:pPr marL="457200" indent="-45720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pl-PL" sz="2700" dirty="0"/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914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fr-BE" altLang="pl-PL" sz="2600" b="1" dirty="0" smtClean="0">
                <a:solidFill>
                  <a:srgbClr val="C00000"/>
                </a:solidFill>
              </a:rPr>
              <a:t>Les Droits de l’Homme/ Plaidoyer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132856"/>
            <a:ext cx="8229600" cy="4297363"/>
          </a:xfrm>
        </p:spPr>
        <p:txBody>
          <a:bodyPr rtlCol="0">
            <a:no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L’importance des actions dans le domaine des </a:t>
            </a:r>
            <a:r>
              <a:rPr lang="fr-BE" dirty="0"/>
              <a:t>D</a:t>
            </a:r>
            <a:r>
              <a:rPr lang="fr-BE" dirty="0" smtClean="0"/>
              <a:t>roits de l’Homme pour la Famille Salésienne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dirty="0" smtClean="0"/>
              <a:t>La collaboration à l’intérieur de la Famille Salésienne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dirty="0" smtClean="0"/>
              <a:t>La concentration </a:t>
            </a:r>
            <a:r>
              <a:rPr lang="fr-BE" dirty="0" smtClean="0"/>
              <a:t>autour</a:t>
            </a:r>
            <a:r>
              <a:rPr lang="en-GB" dirty="0" smtClean="0"/>
              <a:t> du </a:t>
            </a:r>
            <a:r>
              <a:rPr lang="fr-BE" dirty="0" smtClean="0"/>
              <a:t>sujet : les droits de jeunes et des enfants</a:t>
            </a:r>
            <a:endParaRPr lang="fr-BE" b="1" dirty="0" smtClean="0"/>
          </a:p>
          <a:p>
            <a:pPr lvl="2" eaLnBrk="1" hangingPunct="1">
              <a:buClr>
                <a:srgbClr val="C00000"/>
              </a:buClr>
              <a:defRPr/>
            </a:pPr>
            <a:r>
              <a:rPr lang="pl-PL" dirty="0" smtClean="0"/>
              <a:t> </a:t>
            </a:r>
            <a:r>
              <a:rPr lang="fr-FR" dirty="0" smtClean="0"/>
              <a:t>Les actions dans le domaine des Droits de l’Homme dans les Provinces SDB</a:t>
            </a:r>
            <a:endParaRPr lang="pl-PL" dirty="0"/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pl-PL" sz="2700" dirty="0"/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10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 eaLnBrk="1" hangingPunct="1"/>
            <a:r>
              <a:rPr lang="fr-FR" altLang="pl-PL" sz="2600" b="1" dirty="0" smtClean="0">
                <a:solidFill>
                  <a:srgbClr val="C00000"/>
                </a:solidFill>
              </a:rPr>
              <a:t>La c</a:t>
            </a:r>
            <a:r>
              <a:rPr lang="pl-PL" altLang="pl-PL" sz="2600" b="1" dirty="0" err="1" smtClean="0">
                <a:solidFill>
                  <a:srgbClr val="C00000"/>
                </a:solidFill>
              </a:rPr>
              <a:t>ollecte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> de fonds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2360795"/>
              </p:ext>
            </p:extLst>
          </p:nvPr>
        </p:nvGraphicFramePr>
        <p:xfrm>
          <a:off x="395288" y="21336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10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2160" y="2680481"/>
            <a:ext cx="8301608" cy="4152503"/>
          </a:xfrm>
        </p:spPr>
        <p:txBody>
          <a:bodyPr rtlCol="0">
            <a:noAutofit/>
          </a:bodyPr>
          <a:lstStyle/>
          <a:p>
            <a:pPr lvl="2" algn="ctr" eaLnBrk="1" hangingPunct="1">
              <a:buClr>
                <a:srgbClr val="C00000"/>
              </a:buClr>
              <a:buNone/>
              <a:defRPr/>
            </a:pPr>
            <a:r>
              <a:rPr lang="en-GB" sz="3200" dirty="0" smtClean="0"/>
              <a:t>Via </a:t>
            </a:r>
            <a:r>
              <a:rPr lang="fr-BE" sz="3200" dirty="0" err="1" smtClean="0"/>
              <a:t>della</a:t>
            </a:r>
            <a:r>
              <a:rPr lang="fr-BE" sz="3200" dirty="0" smtClean="0"/>
              <a:t> </a:t>
            </a:r>
            <a:r>
              <a:rPr lang="fr-BE" sz="3200" dirty="0" err="1" smtClean="0"/>
              <a:t>Pisana</a:t>
            </a:r>
            <a:r>
              <a:rPr lang="fr-BE" sz="3200" dirty="0" smtClean="0"/>
              <a:t> </a:t>
            </a:r>
            <a:r>
              <a:rPr lang="en-GB" sz="3200" dirty="0" smtClean="0"/>
              <a:t>1111</a:t>
            </a:r>
          </a:p>
          <a:p>
            <a:pPr lvl="2" algn="ctr" eaLnBrk="1" hangingPunct="1">
              <a:buClr>
                <a:srgbClr val="C00000"/>
              </a:buClr>
              <a:buNone/>
              <a:defRPr/>
            </a:pPr>
            <a:r>
              <a:rPr lang="en-GB" sz="3200" dirty="0" smtClean="0"/>
              <a:t>00163 Rome</a:t>
            </a:r>
          </a:p>
          <a:p>
            <a:pPr lvl="2" algn="ctr" eaLnBrk="1" hangingPunct="1">
              <a:buClr>
                <a:srgbClr val="C00000"/>
              </a:buClr>
              <a:buNone/>
              <a:defRPr/>
            </a:pPr>
            <a:r>
              <a:rPr lang="en-GB" sz="3200" dirty="0" smtClean="0"/>
              <a:t>E</a:t>
            </a:r>
            <a:r>
              <a:rPr lang="pl-PL" sz="3200" dirty="0" smtClean="0"/>
              <a:t>-</a:t>
            </a:r>
            <a:r>
              <a:rPr lang="en-GB" sz="3200" dirty="0" smtClean="0"/>
              <a:t>mail</a:t>
            </a:r>
            <a:r>
              <a:rPr lang="en-GB" sz="3200" dirty="0" smtClean="0"/>
              <a:t>: </a:t>
            </a:r>
            <a:r>
              <a:rPr lang="en-GB" sz="3200" dirty="0" smtClean="0">
                <a:hlinkClick r:id="rId5"/>
              </a:rPr>
              <a:t>info@donbosconetwork.org</a:t>
            </a:r>
            <a:endParaRPr lang="en-GB" sz="3200" dirty="0" smtClean="0"/>
          </a:p>
          <a:p>
            <a:pPr lvl="2" algn="ctr" eaLnBrk="1" hangingPunct="1">
              <a:buClr>
                <a:srgbClr val="C00000"/>
              </a:buClr>
              <a:buNone/>
              <a:defRPr/>
            </a:pPr>
            <a:r>
              <a:rPr lang="pl-PL" sz="3200" dirty="0" smtClean="0"/>
              <a:t>www.donbosconetwork.org</a:t>
            </a:r>
            <a:endParaRPr lang="pl-PL" sz="3200" dirty="0"/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pl-PL" sz="4400" dirty="0"/>
          </a:p>
        </p:txBody>
      </p:sp>
      <p:cxnSp>
        <p:nvCxnSpPr>
          <p:cNvPr id="5" name="Łącznik prostoliniowy 4"/>
          <p:cNvCxnSpPr/>
          <p:nvPr>
            <p:custDataLst>
              <p:tags r:id="rId2"/>
            </p:custDataLst>
          </p:nvPr>
        </p:nvCxnSpPr>
        <p:spPr>
          <a:xfrm>
            <a:off x="179512" y="2227530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524834"/>
            <a:ext cx="3866344" cy="168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249238"/>
            <a:ext cx="8280152" cy="1143000"/>
          </a:xfrm>
        </p:spPr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Bureau de </a:t>
            </a:r>
            <a:r>
              <a:rPr lang="fr-FR" altLang="pl-PL" sz="2600" b="1" noProof="0" dirty="0" smtClean="0">
                <a:solidFill>
                  <a:srgbClr val="C00000"/>
                </a:solidFill>
              </a:rPr>
              <a:t>Planification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</a:t>
            </a:r>
            <a:br>
              <a:rPr lang="en-GB" altLang="pl-PL" sz="2600" b="1" dirty="0" smtClean="0">
                <a:solidFill>
                  <a:srgbClr val="C00000"/>
                </a:solidFill>
              </a:rPr>
            </a:br>
            <a:r>
              <a:rPr lang="en-GB" altLang="pl-PL" sz="2600" b="1" dirty="0" smtClean="0">
                <a:solidFill>
                  <a:srgbClr val="C00000"/>
                </a:solidFill>
              </a:rPr>
              <a:t>et de </a:t>
            </a:r>
            <a:r>
              <a:rPr lang="fr-FR" altLang="pl-PL" sz="2600" b="1" noProof="0" dirty="0" smtClean="0">
                <a:solidFill>
                  <a:srgbClr val="C00000"/>
                </a:solidFill>
              </a:rPr>
              <a:t>Développement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(BPD)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pic>
        <p:nvPicPr>
          <p:cNvPr id="3076" name="Picture 4" descr="logo_2010_transparen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3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669506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87845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Le début de BPD </a:t>
            </a:r>
            <a:r>
              <a:rPr lang="fr-FR" altLang="pl-PL" sz="2600" b="1" noProof="0" dirty="0" smtClean="0">
                <a:solidFill>
                  <a:srgbClr val="C00000"/>
                </a:solidFill>
              </a:rPr>
              <a:t>salésien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1988840"/>
            <a:ext cx="8229600" cy="4104456"/>
          </a:xfrm>
        </p:spPr>
        <p:txBody>
          <a:bodyPr rtlCol="0">
            <a:norm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fr-BE" sz="2500" dirty="0" smtClean="0"/>
              <a:t>Crée</a:t>
            </a:r>
            <a:r>
              <a:rPr lang="en-GB" sz="2500" dirty="0" smtClean="0"/>
              <a:t> </a:t>
            </a:r>
            <a:r>
              <a:rPr lang="fr-BE" sz="2500" noProof="0" dirty="0" smtClean="0"/>
              <a:t>il</a:t>
            </a:r>
            <a:r>
              <a:rPr lang="en-GB" sz="2500" dirty="0" smtClean="0"/>
              <a:t> y a 20</a:t>
            </a:r>
            <a:r>
              <a:rPr lang="pl-PL" sz="2500" dirty="0" smtClean="0"/>
              <a:t> ans</a:t>
            </a:r>
            <a:r>
              <a:rPr lang="en-GB" sz="2500" dirty="0" smtClean="0"/>
              <a:t> à </a:t>
            </a:r>
            <a:r>
              <a:rPr lang="fr-BE" sz="2500" dirty="0" smtClean="0"/>
              <a:t>l’initiative</a:t>
            </a:r>
            <a:r>
              <a:rPr lang="fr-BE" sz="2500" baseline="0" dirty="0" smtClean="0"/>
              <a:t> </a:t>
            </a:r>
            <a:r>
              <a:rPr lang="en-GB" sz="2500" baseline="0" dirty="0" smtClean="0"/>
              <a:t>de la</a:t>
            </a:r>
            <a:r>
              <a:rPr lang="en-GB" sz="2500" dirty="0" smtClean="0"/>
              <a:t> Province </a:t>
            </a:r>
            <a:r>
              <a:rPr lang="pl-PL" sz="2500" dirty="0" smtClean="0"/>
              <a:t> et </a:t>
            </a:r>
            <a:r>
              <a:rPr lang="en-GB" sz="2500" dirty="0" smtClean="0"/>
              <a:t>des </a:t>
            </a:r>
            <a:r>
              <a:rPr lang="fr-BE" sz="2500" noProof="0" dirty="0" smtClean="0"/>
              <a:t>différentes</a:t>
            </a:r>
            <a:r>
              <a:rPr lang="en-GB" sz="2500" dirty="0" smtClean="0"/>
              <a:t> </a:t>
            </a:r>
            <a:r>
              <a:rPr lang="fr-BE" sz="2500" dirty="0" smtClean="0"/>
              <a:t>Maisons</a:t>
            </a:r>
            <a:r>
              <a:rPr lang="en-GB" sz="2500" dirty="0" smtClean="0"/>
              <a:t> de Mission </a:t>
            </a:r>
            <a:r>
              <a:rPr lang="fr-BE" sz="2500" dirty="0" smtClean="0"/>
              <a:t>Salésienne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500" dirty="0" smtClean="0"/>
              <a:t>Premier </a:t>
            </a:r>
            <a:r>
              <a:rPr lang="fr-BE" sz="2500" dirty="0" smtClean="0"/>
              <a:t>séminaire</a:t>
            </a:r>
            <a:r>
              <a:rPr lang="en-GB" sz="2500" dirty="0" smtClean="0"/>
              <a:t> </a:t>
            </a:r>
            <a:r>
              <a:rPr lang="fr-BE" sz="2500" dirty="0" smtClean="0"/>
              <a:t>sur</a:t>
            </a:r>
            <a:r>
              <a:rPr lang="en-GB" sz="2500" dirty="0" smtClean="0"/>
              <a:t> BPD- Rome, </a:t>
            </a:r>
            <a:r>
              <a:rPr lang="fr-BE" sz="2500" dirty="0" smtClean="0"/>
              <a:t>avril</a:t>
            </a:r>
            <a:r>
              <a:rPr lang="en-GB" sz="2500" dirty="0" smtClean="0"/>
              <a:t> 2005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500" dirty="0" smtClean="0"/>
              <a:t>26e Chapitre Général </a:t>
            </a:r>
            <a:r>
              <a:rPr lang="en-GB" sz="2500" dirty="0" smtClean="0"/>
              <a:t>– </a:t>
            </a:r>
            <a:r>
              <a:rPr lang="fr-BE" sz="2500" noProof="0" dirty="0" smtClean="0"/>
              <a:t>pointe vers les </a:t>
            </a:r>
            <a:r>
              <a:rPr lang="en-GB" sz="2500" dirty="0" smtClean="0"/>
              <a:t>BPD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500" dirty="0" smtClean="0"/>
              <a:t>2008-2014 le plan du</a:t>
            </a:r>
            <a:r>
              <a:rPr lang="fr-BE" sz="2500" dirty="0" smtClean="0"/>
              <a:t> Recteur </a:t>
            </a:r>
            <a:r>
              <a:rPr lang="fr-FR" sz="2500" noProof="0" dirty="0" smtClean="0"/>
              <a:t>Majeur</a:t>
            </a:r>
            <a:r>
              <a:rPr lang="en-GB" sz="2500" dirty="0" smtClean="0"/>
              <a:t> – la consolidation des BPD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500" dirty="0" smtClean="0"/>
              <a:t>Deuxième séminaire sur </a:t>
            </a:r>
            <a:r>
              <a:rPr lang="en-GB" sz="2500" dirty="0" smtClean="0"/>
              <a:t>BPD – Hyderabad, </a:t>
            </a:r>
            <a:r>
              <a:rPr lang="fr-BE" sz="2500" dirty="0" smtClean="0"/>
              <a:t>novembre</a:t>
            </a:r>
            <a:r>
              <a:rPr lang="en-GB" sz="2500" dirty="0" smtClean="0"/>
              <a:t> 2011</a:t>
            </a:r>
          </a:p>
        </p:txBody>
      </p:sp>
      <p:pic>
        <p:nvPicPr>
          <p:cNvPr id="4100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fr-BE" altLang="pl-PL" sz="2600" b="1" dirty="0" smtClean="0">
                <a:solidFill>
                  <a:srgbClr val="C00000"/>
                </a:solidFill>
              </a:rPr>
              <a:t>Modèles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de BPD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4834440"/>
              </p:ext>
            </p:extLst>
          </p:nvPr>
        </p:nvGraphicFramePr>
        <p:xfrm>
          <a:off x="395288" y="21336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4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fr-BE" altLang="pl-PL" sz="2600" b="1" dirty="0" smtClean="0">
                <a:solidFill>
                  <a:srgbClr val="C00000"/>
                </a:solidFill>
              </a:rPr>
              <a:t>Les défis 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du BPD 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132856"/>
            <a:ext cx="8229600" cy="4297363"/>
          </a:xfrm>
        </p:spPr>
        <p:txBody>
          <a:bodyPr rtlCol="0">
            <a:no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La </a:t>
            </a:r>
            <a:r>
              <a:rPr lang="fr-BE" sz="2600" noProof="0" dirty="0" smtClean="0"/>
              <a:t>compréhension</a:t>
            </a:r>
            <a:r>
              <a:rPr lang="en-GB" sz="2600" dirty="0" smtClean="0"/>
              <a:t> du </a:t>
            </a:r>
            <a:r>
              <a:rPr lang="fr-BE" sz="2600" noProof="0" dirty="0" smtClean="0"/>
              <a:t>développement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600" noProof="0" dirty="0" smtClean="0"/>
              <a:t>L’identité</a:t>
            </a:r>
            <a:r>
              <a:rPr lang="en-GB" sz="2600" dirty="0" smtClean="0"/>
              <a:t> du BPD </a:t>
            </a:r>
            <a:r>
              <a:rPr lang="fr-BE" sz="2600" dirty="0" smtClean="0"/>
              <a:t>dans</a:t>
            </a:r>
            <a:r>
              <a:rPr lang="en-GB" sz="2600" dirty="0" smtClean="0"/>
              <a:t> la Province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La fragmentation </a:t>
            </a:r>
            <a:r>
              <a:rPr lang="fr-BE" sz="2600" dirty="0" smtClean="0"/>
              <a:t>dans l’animation </a:t>
            </a:r>
            <a:r>
              <a:rPr lang="en-GB" sz="2600" dirty="0" smtClean="0"/>
              <a:t>en Province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600" dirty="0" smtClean="0"/>
              <a:t>Création du potentiel</a:t>
            </a:r>
            <a:r>
              <a:rPr lang="en-GB" sz="2600" dirty="0" smtClean="0"/>
              <a:t>, la </a:t>
            </a:r>
            <a:r>
              <a:rPr lang="fr-BE" sz="2600" noProof="0" dirty="0" smtClean="0"/>
              <a:t>continuité</a:t>
            </a:r>
            <a:r>
              <a:rPr lang="en-GB" sz="2600" dirty="0" smtClean="0"/>
              <a:t> et la </a:t>
            </a:r>
            <a:r>
              <a:rPr lang="fr-BE" sz="2600" dirty="0" smtClean="0"/>
              <a:t>stabilité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600" dirty="0" smtClean="0"/>
              <a:t>Développement </a:t>
            </a:r>
            <a:r>
              <a:rPr lang="en-GB" sz="2600" dirty="0" err="1" smtClean="0"/>
              <a:t>d’une</a:t>
            </a:r>
            <a:r>
              <a:rPr lang="en-GB" sz="2600" dirty="0" smtClean="0"/>
              <a:t> </a:t>
            </a:r>
            <a:r>
              <a:rPr lang="fr-BE" sz="2600" noProof="0" dirty="0" smtClean="0"/>
              <a:t>mentalité</a:t>
            </a:r>
            <a:r>
              <a:rPr lang="en-GB" sz="2600" dirty="0" smtClean="0"/>
              <a:t> de </a:t>
            </a:r>
            <a:r>
              <a:rPr lang="fr-BE" sz="2600" noProof="0" dirty="0" smtClean="0"/>
              <a:t>planification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600" noProof="0" dirty="0" smtClean="0"/>
              <a:t>L’approche</a:t>
            </a:r>
            <a:r>
              <a:rPr lang="en-GB" sz="2600" dirty="0" smtClean="0"/>
              <a:t> de travail avec le</a:t>
            </a:r>
            <a:r>
              <a:rPr lang="pl-PL" sz="2600" dirty="0" smtClean="0"/>
              <a:t>s</a:t>
            </a:r>
            <a:r>
              <a:rPr lang="en-GB" sz="2600" dirty="0" smtClean="0"/>
              <a:t> </a:t>
            </a:r>
            <a:r>
              <a:rPr lang="fr-BE" sz="2600" dirty="0" smtClean="0"/>
              <a:t>jeunes</a:t>
            </a:r>
            <a:r>
              <a:rPr lang="en-GB" sz="2600" dirty="0" smtClean="0"/>
              <a:t> </a:t>
            </a:r>
            <a:r>
              <a:rPr lang="fr-BE" sz="2600" dirty="0" smtClean="0"/>
              <a:t>basée sur </a:t>
            </a:r>
            <a:r>
              <a:rPr lang="en-GB" sz="2600" dirty="0" smtClean="0"/>
              <a:t>les </a:t>
            </a:r>
            <a:r>
              <a:rPr lang="fr-BE" sz="2600" dirty="0" smtClean="0"/>
              <a:t>Droit</a:t>
            </a:r>
            <a:r>
              <a:rPr lang="pl-PL" sz="2600" dirty="0" smtClean="0"/>
              <a:t>s</a:t>
            </a:r>
            <a:r>
              <a:rPr lang="fr-BE" sz="2600" dirty="0" smtClean="0"/>
              <a:t> de l’Homme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Le </a:t>
            </a:r>
            <a:r>
              <a:rPr lang="en-GB" sz="2600" dirty="0" err="1" smtClean="0"/>
              <a:t>réseautage</a:t>
            </a:r>
            <a:r>
              <a:rPr lang="en-GB" sz="2600" dirty="0" smtClean="0"/>
              <a:t> et </a:t>
            </a:r>
            <a:r>
              <a:rPr lang="fr-BE" sz="2600" dirty="0" smtClean="0"/>
              <a:t>l’échange des informations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FR" sz="2600" dirty="0"/>
              <a:t>Les </a:t>
            </a:r>
            <a:r>
              <a:rPr lang="fr-FR" sz="2600" dirty="0" err="1"/>
              <a:t>oeuvres</a:t>
            </a:r>
            <a:r>
              <a:rPr lang="fr-FR" sz="2600" dirty="0"/>
              <a:t> des jeunesses auto-suffisantes</a:t>
            </a:r>
            <a:endParaRPr lang="en-GB" sz="2600" dirty="0"/>
          </a:p>
          <a:p>
            <a:pPr lvl="2" eaLnBrk="1" hangingPunct="1">
              <a:buClr>
                <a:srgbClr val="C00000"/>
              </a:buClr>
              <a:defRPr/>
            </a:pPr>
            <a:endParaRPr lang="fr-BE" sz="2600" dirty="0" smtClean="0"/>
          </a:p>
          <a:p>
            <a:pPr marL="457200" indent="-45720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pl-PL" sz="2700" dirty="0"/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4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BPD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dans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la Province 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/>
            </a:r>
            <a:br>
              <a:rPr lang="pl-PL" altLang="pl-PL" sz="2600" b="1" dirty="0" smtClean="0">
                <a:solidFill>
                  <a:srgbClr val="C00000"/>
                </a:solidFill>
              </a:rPr>
            </a:br>
            <a:r>
              <a:rPr lang="en-GB" altLang="pl-PL" sz="2600" b="1" dirty="0" smtClean="0">
                <a:solidFill>
                  <a:srgbClr val="C00000"/>
                </a:solidFill>
              </a:rPr>
              <a:t>les </a:t>
            </a:r>
            <a:r>
              <a:rPr lang="fr-BE" altLang="pl-PL" sz="2600" b="1" noProof="0" dirty="0" smtClean="0">
                <a:solidFill>
                  <a:srgbClr val="C00000"/>
                </a:solidFill>
              </a:rPr>
              <a:t>exemples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</a:t>
            </a:r>
            <a:r>
              <a:rPr lang="en-GB" altLang="pl-PL" sz="2600" b="1" dirty="0" err="1" smtClean="0">
                <a:solidFill>
                  <a:srgbClr val="C00000"/>
                </a:solidFill>
              </a:rPr>
              <a:t>JyD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> </a:t>
            </a:r>
            <a:endParaRPr lang="pl-PL" altLang="pl-PL" sz="2600" b="1" dirty="0" smtClean="0">
              <a:solidFill>
                <a:srgbClr val="C00000"/>
              </a:solidFill>
            </a:endParaRPr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3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7812360" cy="451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5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BPD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dans la Province 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/>
            </a:r>
            <a:br>
              <a:rPr lang="pl-PL" altLang="pl-PL" sz="2600" b="1" dirty="0" smtClean="0">
                <a:solidFill>
                  <a:srgbClr val="C00000"/>
                </a:solidFill>
              </a:rPr>
            </a:br>
            <a:r>
              <a:rPr lang="fr-BE" altLang="pl-PL" sz="2600" b="1" dirty="0" smtClean="0">
                <a:solidFill>
                  <a:srgbClr val="C00000"/>
                </a:solidFill>
              </a:rPr>
              <a:t>les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exemples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JyD </a:t>
            </a:r>
            <a:endParaRPr lang="fr-BE" altLang="pl-PL" sz="2600" b="1" dirty="0" smtClean="0">
              <a:solidFill>
                <a:srgbClr val="C00000"/>
              </a:solidFill>
            </a:endParaRPr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3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6473"/>
            <a:ext cx="8532440" cy="407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5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La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création du potentiel (BPD) – </a:t>
            </a:r>
            <a:r>
              <a:rPr lang="pl-PL" altLang="pl-PL" sz="2600" b="1" dirty="0" smtClean="0">
                <a:solidFill>
                  <a:srgbClr val="C00000"/>
                </a:solidFill>
              </a:rPr>
              <a:t/>
            </a:r>
            <a:br>
              <a:rPr lang="pl-PL" altLang="pl-PL" sz="2600" b="1" dirty="0" smtClean="0">
                <a:solidFill>
                  <a:srgbClr val="C00000"/>
                </a:solidFill>
              </a:rPr>
            </a:br>
            <a:r>
              <a:rPr lang="fr-BE" altLang="pl-PL" sz="2600" b="1" dirty="0" smtClean="0">
                <a:solidFill>
                  <a:srgbClr val="C00000"/>
                </a:solidFill>
              </a:rPr>
              <a:t>VIA </a:t>
            </a:r>
            <a:r>
              <a:rPr lang="fr-BE" altLang="pl-PL" sz="2600" b="1" dirty="0" smtClean="0">
                <a:solidFill>
                  <a:srgbClr val="C00000"/>
                </a:solidFill>
              </a:rPr>
              <a:t>Don Bosco 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8527132"/>
              </p:ext>
            </p:extLst>
          </p:nvPr>
        </p:nvGraphicFramePr>
        <p:xfrm>
          <a:off x="395288" y="21336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4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504" y="249238"/>
            <a:ext cx="8435280" cy="1143000"/>
          </a:xfrm>
        </p:spPr>
        <p:txBody>
          <a:bodyPr/>
          <a:lstStyle/>
          <a:p>
            <a:pPr algn="l" eaLnBrk="1" hangingPunct="1"/>
            <a:r>
              <a:rPr lang="en-GB" altLang="pl-PL" sz="2600" b="1" dirty="0" smtClean="0">
                <a:solidFill>
                  <a:srgbClr val="C00000"/>
                </a:solidFill>
              </a:rPr>
              <a:t>La construction du </a:t>
            </a:r>
            <a:r>
              <a:rPr lang="fr-BE" altLang="pl-PL" sz="2600" b="1" noProof="0" dirty="0" smtClean="0">
                <a:solidFill>
                  <a:srgbClr val="C00000"/>
                </a:solidFill>
              </a:rPr>
              <a:t>potentiel</a:t>
            </a:r>
            <a:r>
              <a:rPr lang="en-GB" altLang="pl-PL" sz="2600" b="1" dirty="0" smtClean="0">
                <a:solidFill>
                  <a:srgbClr val="C00000"/>
                </a:solidFill>
              </a:rPr>
              <a:t/>
            </a:r>
            <a:br>
              <a:rPr lang="en-GB" altLang="pl-PL" sz="2600" b="1" dirty="0" smtClean="0">
                <a:solidFill>
                  <a:srgbClr val="C00000"/>
                </a:solidFill>
              </a:rPr>
            </a:br>
            <a:r>
              <a:rPr lang="en-GB" altLang="pl-PL" sz="2600" b="1" dirty="0" smtClean="0">
                <a:solidFill>
                  <a:srgbClr val="C00000"/>
                </a:solidFill>
              </a:rPr>
              <a:t> – les options </a:t>
            </a:r>
            <a:r>
              <a:rPr lang="fr-BE" altLang="pl-PL" sz="2600" b="1" noProof="0" dirty="0" smtClean="0">
                <a:solidFill>
                  <a:srgbClr val="C00000"/>
                </a:solidFill>
              </a:rPr>
              <a:t>pratiques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132856"/>
            <a:ext cx="8229600" cy="4297363"/>
          </a:xfrm>
        </p:spPr>
        <p:txBody>
          <a:bodyPr rtlCol="0">
            <a:noAutofit/>
          </a:bodyPr>
          <a:lstStyle/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Les formations et </a:t>
            </a:r>
            <a:r>
              <a:rPr lang="en-GB" sz="2600" dirty="0" err="1" smtClean="0"/>
              <a:t>l’entraînement</a:t>
            </a:r>
            <a:endParaRPr lang="en-GB" sz="2600" dirty="0" smtClean="0"/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Les </a:t>
            </a:r>
            <a:r>
              <a:rPr lang="fr-BE" sz="2600" noProof="0" dirty="0" smtClean="0"/>
              <a:t>influences</a:t>
            </a:r>
            <a:r>
              <a:rPr lang="en-GB" sz="2600" dirty="0" smtClean="0"/>
              <a:t> et </a:t>
            </a:r>
            <a:r>
              <a:rPr lang="fr-BE" sz="2600" dirty="0" smtClean="0"/>
              <a:t>l’apprentissage</a:t>
            </a:r>
            <a:r>
              <a:rPr lang="en-GB" sz="2600" dirty="0" smtClean="0"/>
              <a:t> </a:t>
            </a:r>
            <a:r>
              <a:rPr lang="fr-BE" sz="2600" dirty="0" smtClean="0"/>
              <a:t>mutuel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en-GB" sz="2600" dirty="0" smtClean="0"/>
              <a:t>La participation </a:t>
            </a:r>
            <a:r>
              <a:rPr lang="fr-BE" sz="2600" dirty="0" smtClean="0"/>
              <a:t>dans les réseaux</a:t>
            </a:r>
          </a:p>
          <a:p>
            <a:pPr lvl="2" eaLnBrk="1" hangingPunct="1">
              <a:buClr>
                <a:srgbClr val="C00000"/>
              </a:buClr>
              <a:defRPr/>
            </a:pPr>
            <a:r>
              <a:rPr lang="fr-BE" sz="2600" dirty="0" smtClean="0"/>
              <a:t>Fais</a:t>
            </a:r>
            <a:r>
              <a:rPr lang="en-GB" sz="2600" dirty="0" smtClean="0"/>
              <a:t> le </a:t>
            </a:r>
            <a:r>
              <a:rPr lang="fr-BE" sz="2600" dirty="0" smtClean="0"/>
              <a:t>toi-même</a:t>
            </a:r>
            <a:r>
              <a:rPr lang="en-GB" sz="2600" dirty="0" smtClean="0"/>
              <a:t> ”</a:t>
            </a:r>
            <a:r>
              <a:rPr lang="fr-BE" sz="2600" dirty="0" smtClean="0"/>
              <a:t>Oui tu peux</a:t>
            </a:r>
            <a:r>
              <a:rPr lang="en-GB" sz="2600" dirty="0" smtClean="0"/>
              <a:t>” – </a:t>
            </a:r>
            <a:r>
              <a:rPr lang="fr-BE" sz="2600" dirty="0"/>
              <a:t>développer la clarté sur les rôles, la culture de l'écoute et de questionnement, l'étude de soi</a:t>
            </a:r>
            <a:endParaRPr lang="fr-BE" sz="2600" dirty="0" smtClean="0"/>
          </a:p>
        </p:txBody>
      </p:sp>
      <p:pic>
        <p:nvPicPr>
          <p:cNvPr id="5124" name="Picture 4" descr="logo_2010_transpare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72113" y="0"/>
            <a:ext cx="32035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>
            <p:custDataLst>
              <p:tags r:id="rId4"/>
            </p:custDataLst>
          </p:nvPr>
        </p:nvCxnSpPr>
        <p:spPr>
          <a:xfrm>
            <a:off x="0" y="1557338"/>
            <a:ext cx="817245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4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2992</TotalTime>
  <Words>970</Words>
  <Application>Microsoft Office PowerPoint</Application>
  <PresentationFormat>Pokaz na ekranie (4:3)</PresentationFormat>
  <Paragraphs>108</Paragraphs>
  <Slides>14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Bureau de Planification  et de Développement (BPD)</vt:lpstr>
      <vt:lpstr>Le début de BPD salésien</vt:lpstr>
      <vt:lpstr>Modèles de BPD</vt:lpstr>
      <vt:lpstr>Les défis du BPD </vt:lpstr>
      <vt:lpstr>BPD dans la Province  les exemples JyD </vt:lpstr>
      <vt:lpstr>BPD dans la Province  les exemples JyD </vt:lpstr>
      <vt:lpstr>La création du potentiel (BPD) –  VIA Don Bosco </vt:lpstr>
      <vt:lpstr>La construction du potentiel  – les options pratiques</vt:lpstr>
      <vt:lpstr>Les soutiens de la parts  des ONG - DBN</vt:lpstr>
      <vt:lpstr>L’approche basée sur les  Droits de l’Homme HRBA </vt:lpstr>
      <vt:lpstr>Les Droits de l’Homme/ Plaidoyer</vt:lpstr>
      <vt:lpstr>La collecte de fonds </vt:lpstr>
      <vt:lpstr>Prezentacja programu PowerPoint</vt:lpstr>
    </vt:vector>
  </TitlesOfParts>
  <Company>Nome Società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 BOSCO network general assembly</dc:title>
  <dc:creator>Milly</dc:creator>
  <cp:lastModifiedBy>admin</cp:lastModifiedBy>
  <cp:revision>244</cp:revision>
  <dcterms:created xsi:type="dcterms:W3CDTF">2010-10-12T22:33:12Z</dcterms:created>
  <dcterms:modified xsi:type="dcterms:W3CDTF">2015-01-25T15:43:54Z</dcterms:modified>
</cp:coreProperties>
</file>